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304E5-3814-489B-B1D5-C3C6917EB0F3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8CF20-4AE6-4082-A7C6-7D244C0C3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782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304E5-3814-489B-B1D5-C3C6917EB0F3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8CF20-4AE6-4082-A7C6-7D244C0C319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26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5014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6889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7212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632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36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Почему в первом случае «ножки» погрузились в песок, </a:t>
            </a:r>
            <a:br>
              <a:rPr lang="ru-RU" altLang="ru-RU" sz="36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</a:br>
            <a:r>
              <a:rPr lang="ru-RU" altLang="ru-RU" sz="36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anose="020B0A04020102020204" pitchFamily="34" charset="0"/>
              </a:rPr>
              <a:t>                                 а во втором нет?</a:t>
            </a:r>
            <a:endParaRPr lang="ru-RU" altLang="ru-RU" sz="36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729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altLang="ru-RU" sz="3600" b="1" smtClean="0">
                <a:solidFill>
                  <a:schemeClr val="tx1"/>
                </a:solidFill>
                <a:latin typeface="Arial Black" panose="020B0A04020102020204" pitchFamily="34" charset="0"/>
              </a:rPr>
              <a:t>Давление твердого тела </a:t>
            </a:r>
            <a:br>
              <a:rPr lang="ru-RU" altLang="ru-RU" sz="3600" b="1" smtClean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ru-RU" altLang="ru-RU" sz="3600" b="1" smtClean="0">
                <a:solidFill>
                  <a:schemeClr val="tx1"/>
                </a:solidFill>
                <a:latin typeface="Arial Black" panose="020B0A04020102020204" pitchFamily="34" charset="0"/>
              </a:rPr>
              <a:t>на поверхность</a:t>
            </a:r>
            <a:endParaRPr lang="ru-RU" altLang="ru-RU" sz="3600" b="1" dirty="0" smtClean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2835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3600" b="1" smtClean="0">
                <a:solidFill>
                  <a:schemeClr val="tx1"/>
                </a:solidFill>
                <a:latin typeface="Arial Black" panose="020B0A04020102020204" pitchFamily="34" charset="0"/>
              </a:rPr>
              <a:t>Одинаково ли давление брусков на поверхность?</a:t>
            </a:r>
            <a:endParaRPr lang="ru-RU" altLang="ru-RU" sz="3600" b="1" dirty="0" smtClean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549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9558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3202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3600" b="1" smtClean="0">
                <a:solidFill>
                  <a:schemeClr val="tx1"/>
                </a:solidFill>
                <a:latin typeface="Arial Black" panose="020B0A04020102020204" pitchFamily="34" charset="0"/>
              </a:rPr>
              <a:t>Домашнее задание</a:t>
            </a:r>
            <a:endParaRPr lang="ru-RU" altLang="ru-RU" sz="3600" b="1" dirty="0" smtClean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647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Office PowerPoint</Application>
  <PresentationFormat>Экран (4:3)</PresentationFormat>
  <Paragraphs>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Arial Black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Почему в первом случае «ножки» погрузились в песок,                                   а во втором нет?</vt:lpstr>
      <vt:lpstr>Давление твердого тела  на поверхность</vt:lpstr>
      <vt:lpstr>Одинаково ли давление брусков на поверхность?</vt:lpstr>
      <vt:lpstr>Презентация PowerPoint</vt:lpstr>
      <vt:lpstr>Презентация PowerPoint</vt:lpstr>
      <vt:lpstr>Домашнее задание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1</cp:revision>
  <dcterms:created xsi:type="dcterms:W3CDTF">2022-12-17T10:10:31Z</dcterms:created>
  <dcterms:modified xsi:type="dcterms:W3CDTF">2022-12-17T10:10:31Z</dcterms:modified>
</cp:coreProperties>
</file>