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531DB5D-E7F3-4C3A-B379-933B2D32291C}" type="datetimeFigureOut">
              <a:rPr lang="ru-RU" smtClean="0"/>
              <a:t>02.11.2022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6D44AF3-57D3-49A0-B465-F4199A3459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6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СТАНЦИЯ «СКАЗОЧНАЯ»</a:t>
            </a:r>
            <a:endParaRPr lang="ru-RU" sz="66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85577-400x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786190"/>
            <a:ext cx="2857520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6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СТАНЦИЯ «УМНИКИ И УМНИЦЫ»</a:t>
            </a:r>
            <a:endParaRPr lang="ru-RU" sz="66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85577-400x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786190"/>
            <a:ext cx="2857520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66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СТАНЦИЯ «СПОРТИВНАЯ»</a:t>
            </a:r>
            <a:endParaRPr lang="ru-RU" sz="66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Содержимое 4" descr="85577-400x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786190"/>
            <a:ext cx="2857520" cy="28575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19189-m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1" y="285728"/>
            <a:ext cx="8819539" cy="578647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-2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285728"/>
            <a:ext cx="7977243" cy="598293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f78e77f-754a-573b-b680-15c3c05a0e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52"/>
            <a:ext cx="8790426" cy="621510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907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Pamyatnik_Mininu_i_Pozharskomu_v_Mosk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52"/>
            <a:ext cx="9001153" cy="600076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zanskaja-ikona-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52"/>
            <a:ext cx="6572296" cy="65722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5577-400x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00364" y="3429000"/>
            <a:ext cx="2500330" cy="2500330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1214422"/>
            <a:ext cx="870954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cap="all" spc="0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СТАНЦИЯ «ПАТРИАТИЧЕСКАЯ»</a:t>
            </a:r>
            <a:endParaRPr lang="ru-RU" sz="7200" b="1" cap="all" spc="0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000108"/>
            <a:ext cx="861430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СТАНЦИЯ «ЛИТЕРАТУРНАЯ»</a:t>
            </a:r>
            <a:endParaRPr lang="ru-RU" sz="66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" name="Содержимое 4" descr="85577-400x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3381348"/>
            <a:ext cx="2857520" cy="285752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22</Words>
  <Application>Microsoft Office PowerPoint</Application>
  <PresentationFormat>Экран (4:3)</PresentationFormat>
  <Paragraphs>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2022-11-02T13:57:48Z</dcterms:created>
  <dcterms:modified xsi:type="dcterms:W3CDTF">2022-11-02T16:22:05Z</dcterms:modified>
</cp:coreProperties>
</file>