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0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90" d="100"/>
          <a:sy n="90" d="100"/>
        </p:scale>
        <p:origin x="-1404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депривации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303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эксперименты по изучению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эмоциональной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депривации у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проводились путем ограничения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контакта детеныша с матерью.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Наибольшую известность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приобрели эксперименты Г.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Харлоу с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обезьянами</a:t>
            </a:r>
          </a:p>
        </p:txBody>
      </p:sp>
      <p:pic>
        <p:nvPicPr>
          <p:cNvPr id="9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92" y="2212975"/>
            <a:ext cx="2560790" cy="39131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913" y="2212975"/>
            <a:ext cx="2509974" cy="39131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529085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548680"/>
            <a:ext cx="8280920" cy="5244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Харлоу помещал в клетку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новорожденного детеныша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макаки-резус. При этом у обезьянки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доступ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двум манекенам – моделям матери.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одной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было «тело» из проволочной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сетки, сидя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которой можно было попить молока.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другой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сетка была затянута мохнатой материей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снабжена едой. Оказалось, что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обезьянки значительно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держались за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матерчатую «мать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прижимались к ней, висли на ней.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проволочном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манекене они только ели,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возвращались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на мягкий. Это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позволило сделать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вывод, что телесный контакт и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 более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важны, чем просто возможность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поесть. Если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возникала ситуация опасности (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детенышами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помещали двигающегося и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бьющего в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 медвежонка), то они в ужасе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убегали и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прятались где-нибудь в уголке. Однако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вблизи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находилась замещающая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матерчатая «мать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то они бежали и прижимались к ней.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они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успокаивались, оборачивались к неизвестному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страшному предмету, затем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приближались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нему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начинали исследовать его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Детеныши без матери замирали в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уголке, тогда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детеныши с «матерью»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оказывались способными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преодолевать свой страх в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 познания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окружающего мира. Когда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обезьянки подросли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они часто в таких случаях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брали матерчатую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«мать» с собой, так как она 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нетяжелой.</a:t>
            </a:r>
            <a:endParaRPr lang="ru-RU" sz="15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764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76064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 </a:t>
            </a:r>
            <a:r>
              <a:rPr lang="ru-RU" sz="24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эмоциональной депривации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частности, Дж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Боулби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пришел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выводу о том, что первое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привязанности у человека очень похоже на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у макаки-резус, хотя 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основывается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же на специфически человеческих формах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Мать является для ребенка своеобразной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базой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он чувствует себя в безопасности 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покидает ее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от времени для изучения окружающего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этом дети обычно стараются оставаться в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 зрения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матери.</a:t>
            </a:r>
          </a:p>
        </p:txBody>
      </p:sp>
    </p:spTree>
    <p:extLst>
      <p:ext uri="{BB962C8B-B14F-4D97-AF65-F5344CB8AC3E}">
        <p14:creationId xmlns:p14="http://schemas.microsoft.com/office/powerpoint/2010/main" val="3321935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33670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эмоциональной депривации на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особенно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 проявляется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доме или подобном ему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учреждении. В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40-е гг. ХХ в. Р. </a:t>
            </a:r>
            <a:r>
              <a:rPr lang="ru-RU" sz="22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Шпитц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изучал детей, потерявших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годы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 родителей и оказавшихся в больницах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детских домах.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его исследований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показали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у данных детей задержки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когнитивного, эмоционального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социального развития. Для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феномена он использовал понятие «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определяя его как совокупность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психическихих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соматических расстройств, обусловленных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длительным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пребыванием человека в лечебном учреждении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отрыве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близких людей и дома. </a:t>
            </a:r>
          </a:p>
        </p:txBody>
      </p:sp>
    </p:spTree>
    <p:extLst>
      <p:ext uri="{BB962C8B-B14F-4D97-AF65-F5344CB8AC3E}">
        <p14:creationId xmlns:p14="http://schemas.microsoft.com/office/powerpoint/2010/main" val="1379528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92696"/>
            <a:ext cx="7920880" cy="548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70000"/>
              </a:lnSpc>
              <a:spcBef>
                <a:spcPct val="20000"/>
              </a:spcBef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симптомам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госпитализма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Р.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Шпитц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относил в первую очередь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следующее:</a:t>
            </a:r>
          </a:p>
          <a:p>
            <a:pPr marL="285750" lvl="0" indent="-285750" algn="just">
              <a:lnSpc>
                <a:spcPct val="1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и физического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развития;</a:t>
            </a:r>
          </a:p>
          <a:p>
            <a:pPr marL="285750" lvl="0" indent="-285750" algn="just">
              <a:lnSpc>
                <a:spcPct val="1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развитии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</a:p>
          <a:p>
            <a:pPr marL="285750" lvl="0" indent="-285750" algn="just">
              <a:lnSpc>
                <a:spcPct val="1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пониженный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адаптации к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окружению;</a:t>
            </a:r>
          </a:p>
          <a:p>
            <a:pPr marL="285750" lvl="0" indent="-285750" algn="just">
              <a:lnSpc>
                <a:spcPct val="1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слабая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сопротивляемость к инфекциям и т.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</a:t>
            </a:r>
          </a:p>
          <a:p>
            <a:pPr lvl="0" algn="just">
              <a:lnSpc>
                <a:spcPct val="17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основной причины этого явления он видел разлуку с матерью.</a:t>
            </a:r>
          </a:p>
        </p:txBody>
      </p:sp>
    </p:spTree>
    <p:extLst>
      <p:ext uri="{BB962C8B-B14F-4D97-AF65-F5344CB8AC3E}">
        <p14:creationId xmlns:p14="http://schemas.microsoft.com/office/powerpoint/2010/main" val="2692370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32859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в детском доме накладывает свой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отпечаток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эмоциональной сферы.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младенцев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воспитывающихся в доме ребенка,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бедны, невыразительны.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менее точное различение эмоций взрослого,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слабое дифференцирование положительных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отрицательных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эмоциональных воздействий.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3429234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7260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депривация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литературе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трактуется достаточно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широко. С ней сталкиваются и дети,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живущие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обучающиеся в закрытых учреждениях,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взрослые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люди, которые по тем или иным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 находятся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изоляции от общества или имеют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 с другими людьми, пожилые люди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выхода на пенсию и др.</a:t>
            </a:r>
          </a:p>
        </p:txBody>
      </p:sp>
    </p:spTree>
    <p:extLst>
      <p:ext uri="{BB962C8B-B14F-4D97-AF65-F5344CB8AC3E}">
        <p14:creationId xmlns:p14="http://schemas.microsoft.com/office/powerpoint/2010/main" val="3942887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«депривация» активно используется в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 последних лет.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«депривация» (от англ. </a:t>
            </a:r>
            <a:r>
              <a:rPr lang="ru-RU" sz="2200" b="1" i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deprivation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лишение,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потерю.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Лангмейер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З.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Матейчек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дают такое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«Психическая депривация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психическим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состоянием, возникшим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жизненных ситуаций,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субъекту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предоставляется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для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удовлетворения некоторых его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(жизненных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психических потребностей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достаточной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 и в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достаточно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длительного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времени»</a:t>
            </a:r>
          </a:p>
        </p:txBody>
      </p:sp>
    </p:spTree>
    <p:extLst>
      <p:ext uri="{BB962C8B-B14F-4D97-AF65-F5344CB8AC3E}">
        <p14:creationId xmlns:p14="http://schemas.microsoft.com/office/powerpoint/2010/main" val="3561022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328592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(жизненные ) потребности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этом в число «основных (жизненных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)» потребностей Й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Лангмейер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 З.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Матейчек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включают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 потребность в определенном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количестве,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изменчивости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виде (модальности)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стимулов;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 потребность в действенной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интеграции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личности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первичных общественных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связях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(особенно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материнским лицом);</a:t>
            </a: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 потребность, в овладении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различными общественными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ролями и ценностными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целями.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97356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90465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Виды деприваций: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9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Стимульная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(сенсорная) депривация: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пониженное количество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сенсорных стимулов или их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ограниченная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изменчивость.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Депривация</a:t>
            </a:r>
            <a:r>
              <a:rPr lang="ru-RU" sz="19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900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значений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(когнитивная): слишком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изменчивая, хаотичная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структура внешнего мира без четкого упорядочения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смысла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которая не дает возможности понимать,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предвосхищать и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регулировать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происходящее извне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b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Депривация </a:t>
            </a:r>
            <a:r>
              <a:rPr lang="ru-RU" sz="1900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эмоционального отношения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(эмоциональная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): недостаточная возможность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установления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интимного эмоционального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отношения к какому-либо лицу или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разрыв подобной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эмоциональной связи, если таковая уже была создана.</a:t>
            </a:r>
            <a:b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Депривация</a:t>
            </a:r>
            <a:r>
              <a:rPr lang="ru-RU" sz="19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900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идентичности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(социальная):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ограниченная возможность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усвоения автономной социальной роли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  <a:endParaRPr lang="ru-RU" sz="19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353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976664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2200" b="1" i="1" u="sng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Двигательная депривация</a:t>
            </a:r>
            <a:endParaRPr lang="ru-RU" sz="2200" b="1" i="1" u="sng" dirty="0" smtClean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двигательной депривацией человек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сталкивается тогда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когда есть ограничения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 движениях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(в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результате травмы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болезни или в других случаях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).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Такая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депривация, не являясь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непосредственно психической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оказывает тем не менее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сильное воздействие на психическое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состояние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человека. Двигательная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депривация влияет и на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психическое развитие.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частности, в возрастной психологии получены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данные о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том, что развитие движений в детстве является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одним из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факторов формирования «образа Я».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573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800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Сенсорная депривация</a:t>
            </a:r>
            <a:endParaRPr lang="ru-RU" sz="2800" b="1" i="1" u="sng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Сенсорная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депривация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иногда описывается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понятием «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обедненная среда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 то есть среда, в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которой человек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 получает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достаточное количество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зрительных,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слуховых, осязательных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прочих стимулов.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88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47260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spcAft>
                <a:spcPts val="0"/>
              </a:spcAft>
              <a:buNone/>
            </a:pPr>
            <a:r>
              <a:rPr lang="ru-RU" sz="2400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Сенсорная недостаточность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(сенсорный голод)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Сенсорная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недостаточность или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недогрузка систем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анализаторов, наблюдаемая у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человека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условиях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изоляции или при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нарушении работы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основных органов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чувств. В условиях госпитализации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больных усиливается потребность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ощущениях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аффективных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переживаниях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что осознается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форме сенсорного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эмоционального голода.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028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84576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1200" b="1" i="1" u="sng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Когнитивная депривация</a:t>
            </a:r>
            <a:endParaRPr lang="ru-RU" sz="11200" b="1" i="1" u="sng" dirty="0" smtClean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1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Когнитивная депривация понимается как дефицит информации, а также как ее хаотичность, изменчивость, неупорядоченность, препятствующая</a:t>
            </a:r>
            <a:r>
              <a:rPr lang="ru-RU" sz="11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1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построению адекватных моделей окружающего мира и, следовательно, возможности продуктивно действовать в нем, а также вызывающая ряд </a:t>
            </a:r>
            <a:r>
              <a:rPr lang="ru-RU" sz="11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определенных </a:t>
            </a:r>
            <a:r>
              <a:rPr lang="ru-RU" sz="112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психологических феноменов.</a:t>
            </a:r>
            <a:endParaRPr lang="ru-RU" sz="11200" dirty="0" smtClean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401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90465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spcAft>
                <a:spcPts val="0"/>
              </a:spcAft>
              <a:buNone/>
            </a:pPr>
            <a:r>
              <a:rPr lang="ru-RU" sz="2600" b="1" i="1" u="sng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Эмоциональная </a:t>
            </a:r>
            <a:r>
              <a:rPr lang="ru-RU" sz="2600" b="1" i="1" u="sng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(материнская)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депривация</a:t>
            </a:r>
            <a:endParaRPr lang="ru-RU" sz="2600" b="1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Материнская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депривация формирует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тип личности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ребенка,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характеризуемый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без эмоциональностью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психических реакций.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Ф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ормируется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устойчивое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отставание в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интеллектуальном развитии,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неумение вступать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 значимые отношения с другими</a:t>
            </a:r>
            <a:b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людьми, вялость эмоциональных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реакций, агрессивность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неуверенность в себе.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460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268</TotalTime>
  <Words>912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Понятие депривации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Специальные эксперименты по изучению эмоциональной депривации у животных проводились путем ограничения контакта детеныша с матерью. Наибольшую известность приобрели эксперименты Г. Харлоу с обезьянами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депривации</dc:title>
  <dc:creator>микаэлла</dc:creator>
  <cp:lastModifiedBy>микаэлла</cp:lastModifiedBy>
  <cp:revision>15</cp:revision>
  <dcterms:created xsi:type="dcterms:W3CDTF">2018-10-15T05:28:43Z</dcterms:created>
  <dcterms:modified xsi:type="dcterms:W3CDTF">2018-10-28T12:10:09Z</dcterms:modified>
</cp:coreProperties>
</file>