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6AB-162D-41FA-ACD2-3CAF9AA4133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44DC39-4B6A-4F79-AB1C-4972EEFAF10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6AB-162D-41FA-ACD2-3CAF9AA4133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DC39-4B6A-4F79-AB1C-4972EEFAF1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6AB-162D-41FA-ACD2-3CAF9AA4133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DC39-4B6A-4F79-AB1C-4972EEFAF1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6216AB-162D-41FA-ACD2-3CAF9AA4133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B44DC39-4B6A-4F79-AB1C-4972EEFAF10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6AB-162D-41FA-ACD2-3CAF9AA4133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DC39-4B6A-4F79-AB1C-4972EEFAF10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6AB-162D-41FA-ACD2-3CAF9AA4133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DC39-4B6A-4F79-AB1C-4972EEFAF10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DC39-4B6A-4F79-AB1C-4972EEFAF10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6AB-162D-41FA-ACD2-3CAF9AA4133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6AB-162D-41FA-ACD2-3CAF9AA4133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DC39-4B6A-4F79-AB1C-4972EEFAF10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6AB-162D-41FA-ACD2-3CAF9AA4133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4DC39-4B6A-4F79-AB1C-4972EEFAF1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E6216AB-162D-41FA-ACD2-3CAF9AA4133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B44DC39-4B6A-4F79-AB1C-4972EEFAF10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216AB-162D-41FA-ACD2-3CAF9AA4133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44DC39-4B6A-4F79-AB1C-4972EEFAF10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E6216AB-162D-41FA-ACD2-3CAF9AA41331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B44DC39-4B6A-4F79-AB1C-4972EEFAF10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717032"/>
            <a:ext cx="7772400" cy="914400"/>
          </a:xfrm>
        </p:spPr>
        <p:txBody>
          <a:bodyPr/>
          <a:lstStyle/>
          <a:p>
            <a:r>
              <a:rPr lang="ru-RU" dirty="0" smtClean="0"/>
              <a:t>Подготовила воспитатель </a:t>
            </a:r>
            <a:r>
              <a:rPr lang="ru-RU" dirty="0" err="1" smtClean="0"/>
              <a:t>Голышкина</a:t>
            </a:r>
            <a:r>
              <a:rPr lang="ru-RU" dirty="0" smtClean="0"/>
              <a:t> Г.В.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Лесные звери зимой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92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GalinaV\Desktop\нор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2829"/>
            <a:ext cx="8352928" cy="616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53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06868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Комочек пуха,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Длинное ухо,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Прыгает ловко,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Любит морковку!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60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GalinaV\Desktop\10 Комар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78" y="404664"/>
            <a:ext cx="7522730" cy="609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074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64475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Кто по ёлкам ловко скачет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 взлетает на дубы?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Кто в дупле орешки прячет,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Сушит на зиму грибы?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08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r4.mt.ru/r22/photo433C/20208729661-0/jpg/bp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6769596" cy="622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0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71676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На его спине- иголки,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 длинны они и колки,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Потому что вдоль дорожек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 ними смело ходит ……..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24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GalinaV\Desktop\riccio_abruzz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359" y="548680"/>
            <a:ext cx="8508121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779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dzeninfra.ru/get-zen_doc/4341754/pub_60ce50893f83fa4eb118ec2e_60ce518ab4ed7426c016ad44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28092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66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GalinaV\Desktop\Новая папка (2)\лыж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56376" cy="596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13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alinaV\Desktop\лес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802563" cy="5851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18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alinaV\Desktop\лыж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3678"/>
            <a:ext cx="8500591" cy="637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699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GalinaV\Desktop\снежин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476672"/>
            <a:ext cx="8224019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7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212704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Косолапый и большой,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Спит в берлоге он зимой.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Любит рыбку, любит мёд,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Ну- ка, кто же назовёт?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1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GalinaV\Desktop\медвед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17" y="231321"/>
            <a:ext cx="8648700" cy="656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2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GalinaV\Desktop\берлог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0028"/>
            <a:ext cx="8424936" cy="631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18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8229600" cy="374441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Всех зверей она хитрей,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Шубка рыжая на ней,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Пышный хвост её-краса,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Этот зверь лесной-………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0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GalinaV\Desktop\лиса с лисёнко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64" y="404664"/>
            <a:ext cx="8581322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66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53</TotalTime>
  <Words>30</Words>
  <Application>Microsoft Office PowerPoint</Application>
  <PresentationFormat>Экран (4:3)</PresentationFormat>
  <Paragraphs>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Лесные звери зимой</vt:lpstr>
      <vt:lpstr>Презентация PowerPoint</vt:lpstr>
      <vt:lpstr>Презентация PowerPoint</vt:lpstr>
      <vt:lpstr>Презентация PowerPoint</vt:lpstr>
      <vt:lpstr>Косолапый и большой,  Спит в берлоге он зимой. Любит рыбку, любит мёд, Ну- ка, кто же назовёт?</vt:lpstr>
      <vt:lpstr>Презентация PowerPoint</vt:lpstr>
      <vt:lpstr>Презентация PowerPoint</vt:lpstr>
      <vt:lpstr>Всех зверей она хитрей, Шубка рыжая на ней, Пышный хвост её-краса, Этот зверь лесной-………</vt:lpstr>
      <vt:lpstr>Презентация PowerPoint</vt:lpstr>
      <vt:lpstr>Презентация PowerPoint</vt:lpstr>
      <vt:lpstr>Комочек пуха, Длинное ухо, Прыгает ловко, Любит морковку!</vt:lpstr>
      <vt:lpstr>Презентация PowerPoint</vt:lpstr>
      <vt:lpstr>Кто по ёлкам ловко скачет И взлетает на дубы? Кто в дупле орешки прячет, Сушит на зиму грибы?</vt:lpstr>
      <vt:lpstr>Презентация PowerPoint</vt:lpstr>
      <vt:lpstr>На его спине- иголки, И длинны они и колки, Потому что вдоль дорожек С ними смело ходит ……..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Лесные звери зимой</dc:title>
  <dc:creator>GalinaV</dc:creator>
  <cp:lastModifiedBy>GalinaV</cp:lastModifiedBy>
  <cp:revision>6</cp:revision>
  <dcterms:created xsi:type="dcterms:W3CDTF">2022-11-18T19:18:32Z</dcterms:created>
  <dcterms:modified xsi:type="dcterms:W3CDTF">2022-11-18T20:12:15Z</dcterms:modified>
</cp:coreProperties>
</file>