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990099"/>
    <a:srgbClr val="8B37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169EA-0A02-4A10-A848-0FAA5129E550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D14C9B-3D6C-4DF5-9518-7C56713FBC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875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66EE8-0B1E-413C-8417-5191EEFA5D67}" type="datetime1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76634-D55F-4005-82F3-3B73C7B1FB86}" type="datetime1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5E4C0-3976-4946-9182-A211B2FCACB5}" type="datetime1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27F24-0E37-4784-A0D0-701915B55594}" type="datetime1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95D48-3B09-4826-98E9-E18B91CAEB06}" type="datetime1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D9735-C9BB-4B16-915E-2F45CBB746AB}" type="datetime1">
              <a:rPr lang="ru-RU" smtClean="0"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F7559-5E92-4C69-9A35-10AD2C14B9F2}" type="datetime1">
              <a:rPr lang="ru-RU" smtClean="0"/>
              <a:t>17.12.2022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60CAA-EF81-47AD-A1B0-413600FA943F}" type="datetime1">
              <a:rPr lang="ru-RU" smtClean="0"/>
              <a:t>17.12.2022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40283-B29A-4DA4-9D13-92F820AA9883}" type="datetime1">
              <a:rPr lang="ru-RU" smtClean="0"/>
              <a:t>17.12.2022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4CC86-E641-4392-950F-B1591CA483C2}" type="datetime1">
              <a:rPr lang="ru-RU" smtClean="0"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1D8C9-442B-4609-894F-11B4C93CD19E}" type="datetime1">
              <a:rPr lang="ru-RU" smtClean="0"/>
              <a:t>17.12.2022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E36F5-A6DD-46C6-B80E-FDB264C4EB4D}" type="datetime1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/>
              <a:t>Щербакова Е.В., </a:t>
            </a:r>
            <a:r>
              <a:rPr lang="ru-RU" dirty="0" err="1"/>
              <a:t>г.Реж</a:t>
            </a:r>
            <a:endParaRPr lang="ru-RU" dirty="0"/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395536" y="332656"/>
            <a:ext cx="8352928" cy="6192688"/>
          </a:xfrm>
          <a:prstGeom prst="roundRect">
            <a:avLst/>
          </a:prstGeom>
          <a:blipFill>
            <a:blip r:embed="rId13">
              <a:lum bright="70000" contrast="-70000"/>
            </a:blip>
            <a:stretch>
              <a:fillRect/>
            </a:stretch>
          </a:blipFill>
          <a:ln w="7620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kartinkin.com/uploads/posts/2020-07/1593792331_42-p-golubie-tsveti-na-belom-fone-50.jpg"/>
          <p:cNvPicPr>
            <a:picLocks noChangeAspect="1" noChangeArrowheads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848" y="4184848"/>
            <a:ext cx="2673152" cy="2673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kartinkin.com/uploads/posts/2020-07/1593792331_42-p-golubie-tsveti-na-belom-fone-50.jpg"/>
          <p:cNvPicPr>
            <a:picLocks noChangeAspect="1" noChangeArrowheads="1"/>
          </p:cNvPicPr>
          <p:nvPr userDrawn="1"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324544" y="116632"/>
            <a:ext cx="2880320" cy="2673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>
                <a:solidFill>
                  <a:srgbClr val="0070C0"/>
                </a:solidFill>
                <a:latin typeface="Monotype Corsiva" pitchFamily="66" charset="0"/>
              </a:rPr>
              <a:t>Профессии мам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00800" cy="864096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Воспитатель: Черепанова А,Н.</a:t>
            </a:r>
          </a:p>
        </p:txBody>
      </p:sp>
    </p:spTree>
    <p:extLst>
      <p:ext uri="{BB962C8B-B14F-4D97-AF65-F5344CB8AC3E}">
        <p14:creationId xmlns:p14="http://schemas.microsoft.com/office/powerpoint/2010/main" val="325132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16BD106-8DCF-6B6C-A873-A89AEA5ED6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657225"/>
            <a:ext cx="3799309" cy="55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108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37741D3-58C4-5ADF-E439-717C67D11A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3" y="657225"/>
            <a:ext cx="3816425" cy="55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509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4BA808-6CB8-C122-8AF9-F86525DC82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657225"/>
            <a:ext cx="4032448" cy="55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777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EB7EEDE-D446-2128-9BD0-D460C0021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1" y="657225"/>
            <a:ext cx="4015333" cy="55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425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B66E966-EE05-66C4-BBE6-46AE943D1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75" y="657225"/>
            <a:ext cx="3943325" cy="55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07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074237E9-215D-A544-C198-DF04F3075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C999A5-406F-11C1-779A-0600BBB702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6341" y="657225"/>
            <a:ext cx="3871317" cy="55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0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00FA2B5C-23F0-A16A-22F3-E1575A3C7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3957310-5CED-E451-3EFF-435F042B39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75" y="657225"/>
            <a:ext cx="3871317" cy="554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590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A84C17CA-2260-0FD7-F4F6-D9C50D308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Спасибо за внимание 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DBB27BE0-4F56-88B2-D450-048213C90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Щербакова Е.В., г.Реж </a:t>
            </a:r>
          </a:p>
        </p:txBody>
      </p:sp>
    </p:spTree>
    <p:extLst>
      <p:ext uri="{BB962C8B-B14F-4D97-AF65-F5344CB8AC3E}">
        <p14:creationId xmlns:p14="http://schemas.microsoft.com/office/powerpoint/2010/main" val="38908410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76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Monotype Corsiva</vt:lpstr>
      <vt:lpstr>Тема Office</vt:lpstr>
      <vt:lpstr>Профессии мам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Брянская Марина</cp:lastModifiedBy>
  <cp:revision>19</cp:revision>
  <dcterms:created xsi:type="dcterms:W3CDTF">2021-07-23T18:25:54Z</dcterms:created>
  <dcterms:modified xsi:type="dcterms:W3CDTF">2022-12-17T10:15:35Z</dcterms:modified>
</cp:coreProperties>
</file>