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9" r:id="rId5"/>
    <p:sldId id="258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4DC1E2E-3D95-E04B-861C-A8C358C46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250031"/>
            <a:ext cx="8689976" cy="690563"/>
          </a:xfrm>
        </p:spPr>
        <p:txBody>
          <a:bodyPr>
            <a:normAutofit fontScale="90000"/>
          </a:bodyPr>
          <a:lstStyle/>
          <a:p>
            <a:r>
              <a:rPr lang="ru-RU" b="1" i="1">
                <a:solidFill>
                  <a:srgbClr val="FF0000"/>
                </a:solidFill>
                <a:latin typeface="+mn-lt"/>
              </a:rPr>
              <a:t>Город чувСтв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93ED443-6EA0-DA49-8134-E9E04051AD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12" y="2500314"/>
            <a:ext cx="8689976" cy="2757486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5A5E7A07-C329-774E-8076-953609C8B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75" y="940594"/>
            <a:ext cx="9048750" cy="56673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2496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650B15-6F36-284E-B06E-2A49EFE17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668" y="178595"/>
            <a:ext cx="10364451" cy="941201"/>
          </a:xfrm>
        </p:spPr>
        <p:txBody>
          <a:bodyPr/>
          <a:lstStyle/>
          <a:p>
            <a:r>
              <a:rPr lang="ru-RU" b="1" i="1">
                <a:solidFill>
                  <a:schemeClr val="accent1">
                    <a:lumMod val="75000"/>
                  </a:schemeClr>
                </a:solidFill>
              </a:rPr>
              <a:t>Глаза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B7D4F252-6B12-8F41-9F0B-9B6CC7490AF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67353" y="1654968"/>
            <a:ext cx="10321766" cy="5024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760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3300DE-4D7A-B042-BB2A-085099876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0"/>
            <a:ext cx="11734800" cy="1295399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atin typeface="Monotype Corsiva" pitchFamily="66" charset="0"/>
              </a:rPr>
              <a:t>Гимнастика для глаз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i="1" u="sng" dirty="0" smtClean="0">
                <a:latin typeface="Monotype Corsiva" pitchFamily="66" charset="0"/>
              </a:rPr>
              <a:t>    «Найди фигуру»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3C99B18B-3AB1-434C-B4C3-354BB0A74E5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362200" y="838200"/>
            <a:ext cx="7721599" cy="5791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2027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60BE03-05E1-684F-B4E7-4FD21B99F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304801"/>
            <a:ext cx="10364451" cy="1828799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Уши</a:t>
            </a:r>
            <a: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i="1" dirty="0" smtClean="0"/>
              <a:t>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E92EA8D3-6D08-3045-BBEA-4FFA00641AF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35805" y="2214694"/>
            <a:ext cx="10391509" cy="37242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3351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5FD40E-6CA7-4B48-92D4-290B5961E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9812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</a:rPr>
              <a:t>Нос</a:t>
            </a:r>
            <a:endParaRPr lang="ru-RU" sz="22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" name="Рисунок 10">
            <a:extLst>
              <a:ext uri="{FF2B5EF4-FFF2-40B4-BE49-F238E27FC236}">
                <a16:creationId xmlns="" xmlns:a16="http://schemas.microsoft.com/office/drawing/2014/main" id="{409A248D-0891-B540-9B70-4545E2CF698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9296" y="2218948"/>
            <a:ext cx="12013408" cy="29127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8911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485D5E-1437-6543-BA6E-AA5A72698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3236"/>
            <a:ext cx="11506200" cy="1403163"/>
          </a:xfrm>
        </p:spPr>
        <p:txBody>
          <a:bodyPr>
            <a:normAutofit fontScale="90000"/>
          </a:bodyPr>
          <a:lstStyle/>
          <a:p>
            <a:r>
              <a:rPr lang="ru-RU" sz="4400" b="1" i="1" dirty="0">
                <a:solidFill>
                  <a:schemeClr val="accent1">
                    <a:lumMod val="75000"/>
                  </a:schemeClr>
                </a:solidFill>
              </a:rPr>
              <a:t>Рот и </a:t>
            </a:r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язык</a:t>
            </a:r>
            <a: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i="1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C5C164E6-65B5-594C-ACCF-EAAF6AF8FA3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438400" y="1524000"/>
            <a:ext cx="7115348" cy="48716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6106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9EEE37-CEAB-814D-87D3-CE44785BA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89892"/>
            <a:ext cx="11658600" cy="2477108"/>
          </a:xfrm>
        </p:spPr>
        <p:txBody>
          <a:bodyPr>
            <a:normAutofit/>
          </a:bodyPr>
          <a:lstStyle/>
          <a:p>
            <a:r>
              <a:rPr lang="ru-RU" sz="4400" b="1" i="1" dirty="0">
                <a:solidFill>
                  <a:schemeClr val="accent1">
                    <a:lumMod val="75000"/>
                  </a:schemeClr>
                </a:solidFill>
              </a:rPr>
              <a:t>Руки и </a:t>
            </a:r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кожа</a:t>
            </a:r>
            <a: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4400" b="1" i="1" dirty="0">
              <a:solidFill>
                <a:srgbClr val="7030A0"/>
              </a:solidFill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ECFAB2AB-2689-2343-A66A-28559C4962E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905000"/>
            <a:ext cx="9296400" cy="464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9334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BF7C43E-C793-E84A-A529-CA089E28A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9CED0DB9-A250-E448-8C62-BFC6D2B8EFF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639887" y="86915"/>
            <a:ext cx="8912225" cy="66841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25332880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14</Words>
  <Application>Microsoft Office PowerPoint</Application>
  <PresentationFormat>Произвольный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Капля</vt:lpstr>
      <vt:lpstr>Город чувСтв</vt:lpstr>
      <vt:lpstr>Глаза</vt:lpstr>
      <vt:lpstr>Гимнастика для глаз     «Найди фигуру» </vt:lpstr>
      <vt:lpstr>Уши   </vt:lpstr>
      <vt:lpstr>Нос</vt:lpstr>
      <vt:lpstr>Рот и язык   </vt:lpstr>
      <vt:lpstr>Руки и кожа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чувСтв</dc:title>
  <dc:creator>АСУС</dc:creator>
  <cp:lastModifiedBy>АСУС</cp:lastModifiedBy>
  <cp:revision>30</cp:revision>
  <dcterms:modified xsi:type="dcterms:W3CDTF">2020-03-01T17:22:16Z</dcterms:modified>
</cp:coreProperties>
</file>