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2" r:id="rId3"/>
    <p:sldId id="263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7ADB-E39E-468A-B424-5EE9602032B7}" type="datetimeFigureOut">
              <a:rPr lang="ru-RU" smtClean="0"/>
              <a:pPr/>
              <a:t>22.08.2021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1963-5924-4F31-BE4B-25099705A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7ADB-E39E-468A-B424-5EE9602032B7}" type="datetimeFigureOut">
              <a:rPr lang="ru-RU" smtClean="0"/>
              <a:pPr/>
              <a:t>22.08.2021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1963-5924-4F31-BE4B-25099705A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7ADB-E39E-468A-B424-5EE9602032B7}" type="datetimeFigureOut">
              <a:rPr lang="ru-RU" smtClean="0"/>
              <a:pPr/>
              <a:t>22.08.2021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1963-5924-4F31-BE4B-25099705A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7ADB-E39E-468A-B424-5EE9602032B7}" type="datetimeFigureOut">
              <a:rPr lang="ru-RU" smtClean="0"/>
              <a:pPr/>
              <a:t>22.08.2021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1963-5924-4F31-BE4B-25099705A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7ADB-E39E-468A-B424-5EE9602032B7}" type="datetimeFigureOut">
              <a:rPr lang="ru-RU" smtClean="0"/>
              <a:pPr/>
              <a:t>22.08.2021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1963-5924-4F31-BE4B-25099705A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7ADB-E39E-468A-B424-5EE9602032B7}" type="datetimeFigureOut">
              <a:rPr lang="ru-RU" smtClean="0"/>
              <a:pPr/>
              <a:t>22.08.2021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1963-5924-4F31-BE4B-25099705A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7ADB-E39E-468A-B424-5EE9602032B7}" type="datetimeFigureOut">
              <a:rPr lang="ru-RU" smtClean="0"/>
              <a:pPr/>
              <a:t>22.08.2021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1963-5924-4F31-BE4B-25099705A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7ADB-E39E-468A-B424-5EE9602032B7}" type="datetimeFigureOut">
              <a:rPr lang="ru-RU" smtClean="0"/>
              <a:pPr/>
              <a:t>22.08.2021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1963-5924-4F31-BE4B-25099705A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7ADB-E39E-468A-B424-5EE9602032B7}" type="datetimeFigureOut">
              <a:rPr lang="ru-RU" smtClean="0"/>
              <a:pPr/>
              <a:t>22.08.2021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1963-5924-4F31-BE4B-25099705A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7ADB-E39E-468A-B424-5EE9602032B7}" type="datetimeFigureOut">
              <a:rPr lang="ru-RU" smtClean="0"/>
              <a:pPr/>
              <a:t>22.08.2021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1963-5924-4F31-BE4B-25099705A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07ADB-E39E-468A-B424-5EE9602032B7}" type="datetimeFigureOut">
              <a:rPr lang="ru-RU" smtClean="0"/>
              <a:pPr/>
              <a:t>22.08.2021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81963-5924-4F31-BE4B-25099705A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07ADB-E39E-468A-B424-5EE9602032B7}" type="datetimeFigureOut">
              <a:rPr lang="ru-RU" smtClean="0"/>
              <a:pPr/>
              <a:t>22.08.2021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81963-5924-4F31-BE4B-25099705A0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7156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Экологический проект 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«Водорослям крышка»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AutoShape 2" descr="https://panoramapro.ru/wp-content/uploads/2020/07/volg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60145dcbb8e9bdb71b1154de50652ab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500174"/>
            <a:ext cx="8715436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0"/>
            <a:ext cx="385765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Река Волга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мос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928646"/>
            <a:ext cx="8429684" cy="5572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olg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428604"/>
            <a:ext cx="8531859" cy="6000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ловек в водорослях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472440"/>
            <a:ext cx="8501122" cy="5913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Почему наша река становится такой?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доросл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714356"/>
            <a:ext cx="8643998" cy="5929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4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Водоросли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дик малько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642918"/>
            <a:ext cx="8501122" cy="5834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7857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помочь Волге?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пускаем малько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381000"/>
            <a:ext cx="8501122" cy="609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Собрав как можно больше крышечек, мы сможем их обменять на мальков, которых затем, централизованно выпустим в Волгу.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Мальки, питаются водорослями, а значит они будут кушать водоросли и тем самым делать нашу реку чище!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59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пакард</dc:creator>
  <cp:lastModifiedBy>пакард</cp:lastModifiedBy>
  <cp:revision>15</cp:revision>
  <dcterms:created xsi:type="dcterms:W3CDTF">2021-08-22T05:56:51Z</dcterms:created>
  <dcterms:modified xsi:type="dcterms:W3CDTF">2021-08-22T08:22:13Z</dcterms:modified>
</cp:coreProperties>
</file>