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72" r:id="rId4"/>
    <p:sldId id="271" r:id="rId5"/>
    <p:sldId id="270" r:id="rId6"/>
    <p:sldId id="268" r:id="rId7"/>
    <p:sldId id="267" r:id="rId8"/>
    <p:sldId id="275" r:id="rId9"/>
    <p:sldId id="266" r:id="rId10"/>
    <p:sldId id="265" r:id="rId11"/>
    <p:sldId id="294" r:id="rId12"/>
    <p:sldId id="264" r:id="rId13"/>
    <p:sldId id="263" r:id="rId14"/>
    <p:sldId id="261" r:id="rId15"/>
    <p:sldId id="260" r:id="rId16"/>
    <p:sldId id="259" r:id="rId17"/>
    <p:sldId id="280" r:id="rId18"/>
    <p:sldId id="281" r:id="rId19"/>
    <p:sldId id="302" r:id="rId20"/>
    <p:sldId id="284" r:id="rId21"/>
    <p:sldId id="283" r:id="rId22"/>
    <p:sldId id="282" r:id="rId23"/>
    <p:sldId id="279" r:id="rId24"/>
    <p:sldId id="303" r:id="rId25"/>
    <p:sldId id="278" r:id="rId26"/>
    <p:sldId id="289" r:id="rId27"/>
    <p:sldId id="292" r:id="rId2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1A50D7-79A4-58F0-FD58-2E8623CB97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AE215DF-0495-B63E-8385-3B7EDF78CF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41039DA-590B-0893-7C2A-A7AF3CCF8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FE138-41AB-4E8A-96B9-4C7A8A3EA8A6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6F21D39-F31D-A956-0B06-569BC4F8AD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8BA85ED-521B-958F-7CB8-87D147D3D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267CC-4B54-4D8B-A266-1E28F4BE66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6461954"/>
      </p:ext>
    </p:extLst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267448-EDAF-B5A9-BC5B-83722FBB37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3429473-BA61-37C7-2FA3-9BC7CFE2BF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94F7635-A6CB-C178-E214-BA236E970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FE138-41AB-4E8A-96B9-4C7A8A3EA8A6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9C67A05-4D97-4BEA-81F0-DB6867BDF9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B959519-C078-A109-45B5-DE312056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267CC-4B54-4D8B-A266-1E28F4BE66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7235717"/>
      </p:ext>
    </p:extLst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317F38F-60A9-61D3-7719-6A27E3CC9E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1243B1A-022A-734D-0B07-2A7C941F58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A0B7BAA-2842-42A9-4FE1-6D22E6C29F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FE138-41AB-4E8A-96B9-4C7A8A3EA8A6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F31824F-8772-EB37-602B-08A62EFAE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8E10B43-185D-0779-1D8D-E8450EB504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267CC-4B54-4D8B-A266-1E28F4BE66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879454"/>
      </p:ext>
    </p:extLst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0965B0-D5B8-991B-12CB-F39F4D704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6AF1E3F-7752-A4C7-89B4-7740D6C2BC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8115DDA-6B94-BAD9-2482-A0225F4C3F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FE138-41AB-4E8A-96B9-4C7A8A3EA8A6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267007C-A2FC-9E06-FA9F-3B15CD6913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079B84C-000A-899D-79A1-F393A15B1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267CC-4B54-4D8B-A266-1E28F4BE66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7596084"/>
      </p:ext>
    </p:extLst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4E6958-AB7F-9FFC-0AAF-3D3B421F9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89BC29C-3291-8203-1C99-897A060D16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DEB2483-A4AB-BD7F-8DB3-F4AB73748B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FE138-41AB-4E8A-96B9-4C7A8A3EA8A6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CD69446-C400-6AB2-BBE0-0F2C90B7A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D8D990E-F8DC-375B-A3BE-A29A16B5A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267CC-4B54-4D8B-A266-1E28F4BE66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687197"/>
      </p:ext>
    </p:extLst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D8BE73-D43F-CF39-65EF-97DE9E68F7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98BF1DC-7AC3-BDFC-B856-38C58FC5B0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7E83ACF-7987-D55D-440E-1806585A78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6A4EE1A-4744-7BE2-08A6-4AD74F799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FE138-41AB-4E8A-96B9-4C7A8A3EA8A6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10BD1E5-4093-E374-4B70-B2B68BF89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3E74CFA-7546-D8DD-75EC-189A067BF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267CC-4B54-4D8B-A266-1E28F4BE66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0837654"/>
      </p:ext>
    </p:extLst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0524E6-C871-6415-3B8A-FF9CE63DE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49FB0C6-C429-64AE-B5FF-75736500C0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CD2B99E-F7D6-42A6-5E6B-1AA5499E9E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0CE7249-9109-4EDF-18AA-438450A048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9BB4E0D-0BF8-2FF0-D04E-F76338A1CDD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7BC5166-5B38-01DA-CC12-BCEBCDA0C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FE138-41AB-4E8A-96B9-4C7A8A3EA8A6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20DE586-E0E0-46A8-A78D-9D46A60D8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2710685-4867-1B2A-219B-505CB4912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267CC-4B54-4D8B-A266-1E28F4BE66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7135207"/>
      </p:ext>
    </p:extLst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8A0C01-EA20-729F-07D8-FCB2DBA6F9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CAF0691-500A-85C1-8CE3-20E90A0A49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FE138-41AB-4E8A-96B9-4C7A8A3EA8A6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83C9DA6-6E81-4392-2891-516B22871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B72BE56-8CF4-3C71-F2B0-38B8E9967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267CC-4B54-4D8B-A266-1E28F4BE66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8813295"/>
      </p:ext>
    </p:extLst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518CF75-14CD-B4F1-7506-B7D032BD96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FE138-41AB-4E8A-96B9-4C7A8A3EA8A6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25273D1-433D-A3A7-C2DF-180B397AAA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C2F4A48-0469-DD3A-3C41-C9A66719D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267CC-4B54-4D8B-A266-1E28F4BE66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951190"/>
      </p:ext>
    </p:extLst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3B1C89-5890-86E7-9834-D0B70C0151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AC479F0-E2D2-7CBC-7E2D-655B8AF476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8150C82-34FE-3E59-06F7-BC86ED9D5B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3C14DCC-E5A8-C79C-8898-70C7F8606A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FE138-41AB-4E8A-96B9-4C7A8A3EA8A6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7F5F727-6C8A-570E-7119-037D6E420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7DD4D37-AF07-1181-2DAC-79C943B2C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267CC-4B54-4D8B-A266-1E28F4BE66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9302131"/>
      </p:ext>
    </p:extLst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609C16-E9B6-88D5-8EEF-23219D2322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CBF2405-53E3-A166-A659-B44CF4DB2B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72D1B27-AAD9-9E94-33D9-6F4A8BB696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D6CEA7B-01C0-C623-4F21-36DB2436E6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FE138-41AB-4E8A-96B9-4C7A8A3EA8A6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456C76F-471D-8833-FBC6-7B3991B12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D37516C-FD2A-D02F-9E28-0E30A61C4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267CC-4B54-4D8B-A266-1E28F4BE66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1813437"/>
      </p:ext>
    </p:extLst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474D01-723F-B093-1600-7B6E33F1CA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599C746-F0E2-124F-3430-82369A8CCD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187D865-88F9-EED8-133F-CBF01D6ACE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AFE138-41AB-4E8A-96B9-4C7A8A3EA8A6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56EF3E3-C45D-DC31-EFD5-A6782E73D5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0A46420-B717-64AC-BD3E-8F1F534842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267CC-4B54-4D8B-A266-1E28F4BE66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6139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jpeg"/><Relationship Id="rId3" Type="http://schemas.openxmlformats.org/officeDocument/2006/relationships/image" Target="../media/image1.jpeg"/><Relationship Id="rId7" Type="http://schemas.openxmlformats.org/officeDocument/2006/relationships/image" Target="../media/image62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jpeg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jpeg"/><Relationship Id="rId5" Type="http://schemas.openxmlformats.org/officeDocument/2006/relationships/image" Target="../media/image72.jpeg"/><Relationship Id="rId4" Type="http://schemas.openxmlformats.org/officeDocument/2006/relationships/image" Target="../media/image7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5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.jpeg"/><Relationship Id="rId7" Type="http://schemas.openxmlformats.org/officeDocument/2006/relationships/image" Target="../media/image16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3A5118-B90B-9EAF-16CB-102D40B1D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F15073E-3643-F6A0-7F12-84A7A9C626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Фон спортивный в ДОУ">
            <a:extLst>
              <a:ext uri="{FF2B5EF4-FFF2-40B4-BE49-F238E27FC236}">
                <a16:creationId xmlns:a16="http://schemas.microsoft.com/office/drawing/2014/main" id="{619570C0-EC2D-7510-9523-BBB9A5DA27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002" y="47480"/>
            <a:ext cx="11853996" cy="6763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36828D0-AD0A-4987-8104-0980589495C5}"/>
              </a:ext>
            </a:extLst>
          </p:cNvPr>
          <p:cNvSpPr txBox="1"/>
          <p:nvPr/>
        </p:nvSpPr>
        <p:spPr>
          <a:xfrm>
            <a:off x="2604431" y="1690688"/>
            <a:ext cx="6502111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b="1" i="0" dirty="0">
                <a:solidFill>
                  <a:srgbClr val="00B0F0"/>
                </a:solidFill>
                <a:effectLst/>
                <a:latin typeface="Arial" panose="020B0604020202020204" pitchFamily="34" charset="0"/>
              </a:rPr>
              <a:t>Презентация спортивно-оздоровительного уголка «Центр движения»</a:t>
            </a:r>
            <a:endParaRPr lang="ru-RU" sz="3600" dirty="0">
              <a:solidFill>
                <a:srgbClr val="00B0F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49B1F2C-5EDF-E719-F867-089BA50C5B84}"/>
              </a:ext>
            </a:extLst>
          </p:cNvPr>
          <p:cNvSpPr txBox="1"/>
          <p:nvPr/>
        </p:nvSpPr>
        <p:spPr>
          <a:xfrm flipH="1">
            <a:off x="8780318" y="4156364"/>
            <a:ext cx="2722417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000" b="0" i="0" dirty="0">
                <a:solidFill>
                  <a:srgbClr val="00B0F0"/>
                </a:solidFill>
                <a:effectLst/>
                <a:latin typeface="Arial" panose="020B0604020202020204" pitchFamily="34" charset="0"/>
              </a:rPr>
              <a:t>Подготовили </a:t>
            </a:r>
            <a:r>
              <a:rPr lang="ru-RU" sz="2000" dirty="0">
                <a:solidFill>
                  <a:srgbClr val="00B0F0"/>
                </a:solidFill>
                <a:latin typeface="Arial" panose="020B0604020202020204" pitchFamily="34" charset="0"/>
              </a:rPr>
              <a:t>воспитатели: Трифонова И.И.</a:t>
            </a:r>
          </a:p>
          <a:p>
            <a:pPr algn="l"/>
            <a:r>
              <a:rPr lang="ru-RU" sz="2000" b="0" i="0" dirty="0">
                <a:solidFill>
                  <a:srgbClr val="00B0F0"/>
                </a:solidFill>
                <a:effectLst/>
                <a:latin typeface="Arial" panose="020B0604020202020204" pitchFamily="34" charset="0"/>
              </a:rPr>
              <a:t>Хоменкова Т.В.</a:t>
            </a:r>
          </a:p>
        </p:txBody>
      </p:sp>
    </p:spTree>
    <p:extLst>
      <p:ext uri="{BB962C8B-B14F-4D97-AF65-F5344CB8AC3E}">
        <p14:creationId xmlns:p14="http://schemas.microsoft.com/office/powerpoint/2010/main" val="42873389"/>
      </p:ext>
    </p:extLst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3A5118-B90B-9EAF-16CB-102D40B1D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F96B6F61-0FF8-5C8B-1023-84191F97E9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4248" y="1825625"/>
            <a:ext cx="3263503" cy="4351338"/>
          </a:xfrm>
        </p:spPr>
      </p:pic>
      <p:pic>
        <p:nvPicPr>
          <p:cNvPr id="1028" name="Picture 4" descr="Фон спортивный в ДОУ">
            <a:extLst>
              <a:ext uri="{FF2B5EF4-FFF2-40B4-BE49-F238E27FC236}">
                <a16:creationId xmlns:a16="http://schemas.microsoft.com/office/drawing/2014/main" id="{619570C0-EC2D-7510-9523-BBB9A5DA27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001" y="94961"/>
            <a:ext cx="11853996" cy="6763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EDF2446-CBA7-C2F6-2CE9-AD10871BBC78}"/>
              </a:ext>
            </a:extLst>
          </p:cNvPr>
          <p:cNvSpPr txBox="1"/>
          <p:nvPr/>
        </p:nvSpPr>
        <p:spPr>
          <a:xfrm>
            <a:off x="255953" y="2819858"/>
            <a:ext cx="6814980" cy="21741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3200" b="1" dirty="0">
                <a:solidFill>
                  <a:srgbClr val="00B0F0"/>
                </a:solidFill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Этот кругленький дружок</a:t>
            </a:r>
            <a:r>
              <a:rPr lang="ru-RU" sz="3200" b="1" dirty="0">
                <a:solidFill>
                  <a:srgbClr val="00B0F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00B0F0"/>
                </a:solidFill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называется Су-Джок. </a:t>
            </a:r>
            <a:r>
              <a:rPr lang="ru-RU" sz="3200" b="1" dirty="0">
                <a:solidFill>
                  <a:srgbClr val="00B0F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Р</a:t>
            </a:r>
            <a:r>
              <a:rPr lang="ru-RU" sz="3200" b="1" dirty="0">
                <a:solidFill>
                  <a:srgbClr val="00B0F0"/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азвивают тактильную чувствительность, мелкую моторику пальцев рук.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D74D0B2-B0C2-ABFD-0A81-5A8A63487E0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4640" y="318896"/>
            <a:ext cx="4115414" cy="263595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0637FE56-F157-12AA-A3EC-521CF8AF323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57884" y="814982"/>
            <a:ext cx="4778162" cy="4900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199830"/>
      </p:ext>
    </p:extLst>
  </p:cSld>
  <p:clrMapOvr>
    <a:masterClrMapping/>
  </p:clrMapOvr>
  <p:transition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3A5118-B90B-9EAF-16CB-102D40B1D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F15073E-3643-F6A0-7F12-84A7A9C626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Фон спортивный в ДОУ">
            <a:extLst>
              <a:ext uri="{FF2B5EF4-FFF2-40B4-BE49-F238E27FC236}">
                <a16:creationId xmlns:a16="http://schemas.microsoft.com/office/drawing/2014/main" id="{619570C0-EC2D-7510-9523-BBB9A5DA27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002" y="47480"/>
            <a:ext cx="11853996" cy="6763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7823872-2D72-F49A-6267-FBCA8440A18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958293" y="3447219"/>
            <a:ext cx="3296358" cy="319782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3175FA6-8872-B640-3340-37DB34C9D536}"/>
              </a:ext>
            </a:extLst>
          </p:cNvPr>
          <p:cNvSpPr txBox="1"/>
          <p:nvPr/>
        </p:nvSpPr>
        <p:spPr>
          <a:xfrm>
            <a:off x="4041422" y="521112"/>
            <a:ext cx="8150578" cy="32316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800" b="1" dirty="0">
                <a:solidFill>
                  <a:srgbClr val="00B0F0"/>
                </a:solidFill>
                <a:effectLst/>
                <a:latin typeface="Times New Roman" pitchFamily="18" charset="0"/>
                <a:cs typeface="Times New Roman" pitchFamily="18" charset="0"/>
              </a:rPr>
              <a:t>Специально подобранные пособия дают возможность целенаправленно влиять на отдельные группы мышц. Например, развитию кисти руки способствуют массажные перчатки</a:t>
            </a:r>
            <a:r>
              <a:rPr lang="en-US" sz="28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а занятия штангой укрепляют мышцы предплечья</a:t>
            </a:r>
            <a:r>
              <a:rPr lang="en-US" sz="28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b="1" dirty="0" err="1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др</a:t>
            </a:r>
            <a:r>
              <a:rPr lang="en-US" sz="28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i="0" dirty="0">
              <a:solidFill>
                <a:srgbClr val="00B0F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br>
              <a:rPr lang="ru-RU" dirty="0"/>
            </a:br>
            <a:endParaRPr lang="ru-RU" dirty="0"/>
          </a:p>
        </p:txBody>
      </p:sp>
      <p:pic>
        <p:nvPicPr>
          <p:cNvPr id="7" name="Рисунок 6" descr="C:\Users\Asus\Desktop\папка физопроект\IMG_20221108_113956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74844" y="3375378"/>
            <a:ext cx="4314648" cy="3296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33E9C13-F088-4827-3E64-EA960B0CB5D7}"/>
              </a:ext>
            </a:extLst>
          </p:cNvPr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5737" y="790222"/>
            <a:ext cx="3437995" cy="3793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261661"/>
      </p:ext>
    </p:extLst>
  </p:cSld>
  <p:clrMapOvr>
    <a:masterClrMapping/>
  </p:clrMapOvr>
  <p:transition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3A5118-B90B-9EAF-16CB-102D40B1D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696BC66-2A78-E377-A81C-9661BF7EAB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4248" y="1825625"/>
            <a:ext cx="3263503" cy="4351338"/>
          </a:xfrm>
        </p:spPr>
      </p:pic>
      <p:pic>
        <p:nvPicPr>
          <p:cNvPr id="1028" name="Picture 4" descr="Фон спортивный в ДОУ">
            <a:extLst>
              <a:ext uri="{FF2B5EF4-FFF2-40B4-BE49-F238E27FC236}">
                <a16:creationId xmlns:a16="http://schemas.microsoft.com/office/drawing/2014/main" id="{619570C0-EC2D-7510-9523-BBB9A5DA27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002" y="47480"/>
            <a:ext cx="11853996" cy="6763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09E7979-81D2-B516-6B06-3913E12EBED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05175" y="2562578"/>
            <a:ext cx="3802102" cy="429542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2A6C6FD-D57F-FD2A-9599-2EEB58D27942}"/>
              </a:ext>
            </a:extLst>
          </p:cNvPr>
          <p:cNvSpPr txBox="1"/>
          <p:nvPr/>
        </p:nvSpPr>
        <p:spPr>
          <a:xfrm>
            <a:off x="4752621" y="1022555"/>
            <a:ext cx="5136445" cy="18707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b="1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Косички и кольца для корригирующей гимнастики</a:t>
            </a:r>
            <a:endParaRPr lang="ru-RU" sz="2800" b="1" dirty="0">
              <a:solidFill>
                <a:srgbClr val="00B0F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 descr="C:\Users\Asus\Desktop\папка физопроект\IMG_20221108_114437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622" y="880533"/>
            <a:ext cx="4492978" cy="3601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16309404"/>
      </p:ext>
    </p:extLst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3A5118-B90B-9EAF-16CB-102D40B1D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B1B2B79-3075-3E8B-5AB1-8A49B27700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4248" y="1825625"/>
            <a:ext cx="3263503" cy="4351338"/>
          </a:xfrm>
        </p:spPr>
      </p:pic>
      <p:pic>
        <p:nvPicPr>
          <p:cNvPr id="1028" name="Picture 4" descr="Фон спортивный в ДОУ">
            <a:extLst>
              <a:ext uri="{FF2B5EF4-FFF2-40B4-BE49-F238E27FC236}">
                <a16:creationId xmlns:a16="http://schemas.microsoft.com/office/drawing/2014/main" id="{619570C0-EC2D-7510-9523-BBB9A5DA27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002" y="47480"/>
            <a:ext cx="11853996" cy="6763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E5E1B1A-C09A-99D7-F3D4-DAAEF966258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02458" y="523532"/>
            <a:ext cx="3485942" cy="352326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99BCD74-BA07-C5B7-1DAC-61E7C50ADF31}"/>
              </a:ext>
            </a:extLst>
          </p:cNvPr>
          <p:cNvSpPr txBox="1"/>
          <p:nvPr/>
        </p:nvSpPr>
        <p:spPr>
          <a:xfrm>
            <a:off x="3866951" y="523532"/>
            <a:ext cx="424976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метким стать и ловким всем нужны нам тренировки. В цель мешочком попадай кеглю мячиком сбивай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B2A7146-870C-26FA-BE51-3FAADDD83CF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4698" y="425399"/>
            <a:ext cx="3263503" cy="348784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1C60FC6B-3127-F73B-9B24-527E06AEA77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66951" y="3395714"/>
            <a:ext cx="4036756" cy="3097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7401067"/>
      </p:ext>
    </p:extLst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3A5118-B90B-9EAF-16CB-102D40B1D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F15073E-3643-F6A0-7F12-84A7A9C626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Фон спортивный в ДОУ">
            <a:extLst>
              <a:ext uri="{FF2B5EF4-FFF2-40B4-BE49-F238E27FC236}">
                <a16:creationId xmlns:a16="http://schemas.microsoft.com/office/drawing/2014/main" id="{619570C0-EC2D-7510-9523-BBB9A5DA27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002" y="47480"/>
            <a:ext cx="11853996" cy="6763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C:\Users\Asus\Desktop\папка физопроект\IMG_20221108_09421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089" y="2381073"/>
            <a:ext cx="5034844" cy="3579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Asus\Desktop\папка физопроект\IMG_20221108_093927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5244" y="2393244"/>
            <a:ext cx="4906257" cy="3612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982132" y="982133"/>
            <a:ext cx="106454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Атрибуты </a:t>
            </a:r>
            <a:r>
              <a:rPr lang="en-US" sz="36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6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сделанные нетрадиционным способом</a:t>
            </a:r>
          </a:p>
        </p:txBody>
      </p:sp>
    </p:spTree>
    <p:extLst>
      <p:ext uri="{BB962C8B-B14F-4D97-AF65-F5344CB8AC3E}">
        <p14:creationId xmlns:p14="http://schemas.microsoft.com/office/powerpoint/2010/main" val="3631277593"/>
      </p:ext>
    </p:extLst>
  </p:cSld>
  <p:clrMapOvr>
    <a:masterClrMapping/>
  </p:clrMapOvr>
  <p:transition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3A5118-B90B-9EAF-16CB-102D40B1D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F67D14A1-C012-9A39-3962-773872BA63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4248" y="1825625"/>
            <a:ext cx="3263503" cy="4351338"/>
          </a:xfrm>
        </p:spPr>
      </p:pic>
      <p:pic>
        <p:nvPicPr>
          <p:cNvPr id="1028" name="Picture 4" descr="Фон спортивный в ДОУ">
            <a:extLst>
              <a:ext uri="{FF2B5EF4-FFF2-40B4-BE49-F238E27FC236}">
                <a16:creationId xmlns:a16="http://schemas.microsoft.com/office/drawing/2014/main" id="{619570C0-EC2D-7510-9523-BBB9A5DA27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002" y="47480"/>
            <a:ext cx="11853996" cy="6763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A26EF43-F341-E131-D7CA-9405C6D1BA58}"/>
              </a:ext>
            </a:extLst>
          </p:cNvPr>
          <p:cNvSpPr txBox="1"/>
          <p:nvPr/>
        </p:nvSpPr>
        <p:spPr>
          <a:xfrm>
            <a:off x="4071862" y="1371556"/>
            <a:ext cx="5655154" cy="7065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b="1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Тихий тренажер</a:t>
            </a:r>
            <a:endParaRPr lang="ru-RU" sz="3200" b="1" dirty="0">
              <a:solidFill>
                <a:srgbClr val="00B0F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0B7CF92-BFE7-AE86-6FA9-F4708390390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20137" y="552533"/>
            <a:ext cx="3568262" cy="4914247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F1855A99-5126-5CBA-DF20-D5DA388DD1F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749"/>
          <a:stretch/>
        </p:blipFill>
        <p:spPr>
          <a:xfrm>
            <a:off x="47425" y="552533"/>
            <a:ext cx="4024436" cy="4933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351964"/>
      </p:ext>
    </p:extLst>
  </p:cSld>
  <p:clrMapOvr>
    <a:masterClrMapping/>
  </p:clrMapOvr>
  <p:transition>
    <p:dissolv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3A5118-B90B-9EAF-16CB-102D40B1D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6EFFF7C-03B4-63B6-7451-594F0CA274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0331" y="1825625"/>
            <a:ext cx="4351338" cy="4351338"/>
          </a:xfrm>
        </p:spPr>
      </p:pic>
      <p:pic>
        <p:nvPicPr>
          <p:cNvPr id="1028" name="Picture 4" descr="Фон спортивный в ДОУ">
            <a:extLst>
              <a:ext uri="{FF2B5EF4-FFF2-40B4-BE49-F238E27FC236}">
                <a16:creationId xmlns:a16="http://schemas.microsoft.com/office/drawing/2014/main" id="{619570C0-EC2D-7510-9523-BBB9A5DA27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002" y="47480"/>
            <a:ext cx="11853996" cy="6763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4EC321E-26F5-32A4-73FF-3C27B6F94EA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223" y="681037"/>
            <a:ext cx="3723968" cy="4965291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5C6161CA-5168-7D9D-5D1D-B8E49C9EC01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7091" y="681036"/>
            <a:ext cx="3723968" cy="496529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9BBC259-C7D5-067E-E05D-B171B6577E8B}"/>
              </a:ext>
            </a:extLst>
          </p:cNvPr>
          <p:cNvSpPr txBox="1"/>
          <p:nvPr/>
        </p:nvSpPr>
        <p:spPr>
          <a:xfrm>
            <a:off x="4247534" y="1825624"/>
            <a:ext cx="3349557" cy="30270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b="1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Палочки-моталки для развития мелкой моторики рук.</a:t>
            </a:r>
            <a:endParaRPr lang="ru-RU" sz="3600" dirty="0">
              <a:solidFill>
                <a:srgbClr val="00B0F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492384"/>
      </p:ext>
    </p:extLst>
  </p:cSld>
  <p:clrMapOvr>
    <a:masterClrMapping/>
  </p:clrMapOvr>
  <p:transition>
    <p:dissolv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3A5118-B90B-9EAF-16CB-102D40B1D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7CDA9E0-D5F9-481B-3F72-40F1666D76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4248" y="1825625"/>
            <a:ext cx="3263503" cy="4351338"/>
          </a:xfrm>
        </p:spPr>
      </p:pic>
      <p:pic>
        <p:nvPicPr>
          <p:cNvPr id="1028" name="Picture 4" descr="Фон спортивный в ДОУ">
            <a:extLst>
              <a:ext uri="{FF2B5EF4-FFF2-40B4-BE49-F238E27FC236}">
                <a16:creationId xmlns:a16="http://schemas.microsoft.com/office/drawing/2014/main" id="{619570C0-EC2D-7510-9523-BBB9A5DA27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002" y="47480"/>
            <a:ext cx="11853996" cy="6763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F3812C6-D8B3-1AA2-4B4F-588EEC85383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5467" y="2167467"/>
            <a:ext cx="4267200" cy="454942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224F30A-2F8E-187F-97D5-0FE1DCA36C2C}"/>
              </a:ext>
            </a:extLst>
          </p:cNvPr>
          <p:cNvSpPr txBox="1"/>
          <p:nvPr/>
        </p:nvSpPr>
        <p:spPr>
          <a:xfrm>
            <a:off x="462844" y="372532"/>
            <a:ext cx="11311467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b="1" i="0" dirty="0" err="1">
                <a:solidFill>
                  <a:srgbClr val="00B0F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Кольцеброс</a:t>
            </a:r>
            <a:r>
              <a:rPr lang="ru-RU" sz="3600" b="1" i="0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3600" b="1" i="0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меткости и ловкости, координации движений, сноровки, моторики рук, глазомера.</a:t>
            </a:r>
            <a:endParaRPr lang="ru-RU" sz="36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 descr="C:\Users\Asus\Desktop\папка физопроект\IMG_20221108_115018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981" y="2228850"/>
            <a:ext cx="4657725" cy="4488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93634311"/>
      </p:ext>
    </p:extLst>
  </p:cSld>
  <p:clrMapOvr>
    <a:masterClrMapping/>
  </p:clrMapOvr>
  <p:transition>
    <p:dissolv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3A5118-B90B-9EAF-16CB-102D40B1D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209B59B9-820F-E16E-B178-8F12BF60C1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4248" y="1825625"/>
            <a:ext cx="3263503" cy="4351338"/>
          </a:xfrm>
        </p:spPr>
      </p:pic>
      <p:pic>
        <p:nvPicPr>
          <p:cNvPr id="1028" name="Picture 4" descr="Фон спортивный в ДОУ">
            <a:extLst>
              <a:ext uri="{FF2B5EF4-FFF2-40B4-BE49-F238E27FC236}">
                <a16:creationId xmlns:a16="http://schemas.microsoft.com/office/drawing/2014/main" id="{619570C0-EC2D-7510-9523-BBB9A5DA27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002" y="47480"/>
            <a:ext cx="11853996" cy="6763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F0D9418-A528-A798-50EB-D48A75A59372}"/>
              </a:ext>
            </a:extLst>
          </p:cNvPr>
          <p:cNvSpPr txBox="1"/>
          <p:nvPr/>
        </p:nvSpPr>
        <p:spPr>
          <a:xfrm>
            <a:off x="3646311" y="914400"/>
            <a:ext cx="5497689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b="1" i="0" dirty="0">
                <a:solidFill>
                  <a:srgbClr val="00B0F0"/>
                </a:solidFill>
                <a:effectLst/>
                <a:latin typeface="Times New Roman" pitchFamily="18" charset="0"/>
                <a:cs typeface="Times New Roman" pitchFamily="18" charset="0"/>
              </a:rPr>
              <a:t>Для подвижных игры - пополнена коллекция различных масок</a:t>
            </a:r>
            <a:endParaRPr lang="ru-RU" sz="3200" b="1" dirty="0">
              <a:solidFill>
                <a:srgbClr val="00B0F0"/>
              </a:solidFill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0622A64-FCA6-DAFD-1930-E7180CFC1EE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12745" y="740341"/>
            <a:ext cx="3610252" cy="3617674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9FAAFE1D-D9F9-08FA-D320-68DE3327430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1762" y="740341"/>
            <a:ext cx="3263963" cy="3373352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AD01B209-4BC5-7CB5-74EE-2D989208F80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02426" y="3977937"/>
            <a:ext cx="8278761" cy="2129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059839"/>
      </p:ext>
    </p:extLst>
  </p:cSld>
  <p:clrMapOvr>
    <a:masterClrMapping/>
  </p:clrMapOvr>
  <p:transition>
    <p:dissolv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3A5118-B90B-9EAF-16CB-102D40B1D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9E46CCD0-0100-025D-8810-010F0954B0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4248" y="1825625"/>
            <a:ext cx="3263503" cy="4351338"/>
          </a:xfrm>
        </p:spPr>
      </p:pic>
      <p:pic>
        <p:nvPicPr>
          <p:cNvPr id="1028" name="Picture 4" descr="Фон спортивный в ДОУ">
            <a:extLst>
              <a:ext uri="{FF2B5EF4-FFF2-40B4-BE49-F238E27FC236}">
                <a16:creationId xmlns:a16="http://schemas.microsoft.com/office/drawing/2014/main" id="{619570C0-EC2D-7510-9523-BBB9A5DA27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867" y="-58218"/>
            <a:ext cx="11853996" cy="6763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8491889-8492-BF55-A919-7C7CB6BBB957}"/>
              </a:ext>
            </a:extLst>
          </p:cNvPr>
          <p:cNvSpPr txBox="1"/>
          <p:nvPr/>
        </p:nvSpPr>
        <p:spPr>
          <a:xfrm>
            <a:off x="3269420" y="904569"/>
            <a:ext cx="472420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B0F0"/>
                </a:solidFill>
              </a:rPr>
              <a:t>   </a:t>
            </a:r>
            <a:r>
              <a:rPr lang="ru-RU" sz="28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Массажная дорожка и массажный коврик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0AFF69B-8F9E-FA2C-4443-4D362C73A44B}"/>
              </a:ext>
            </a:extLst>
          </p:cNvPr>
          <p:cNvSpPr txBox="1"/>
          <p:nvPr/>
        </p:nvSpPr>
        <p:spPr>
          <a:xfrm>
            <a:off x="3569109" y="2230131"/>
            <a:ext cx="4424517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в садике проснулись, все тихонько</a:t>
            </a:r>
          </a:p>
          <a:p>
            <a:pPr algn="ctr"/>
            <a:r>
              <a:rPr lang="ru-RU" sz="28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потянулись. Укрепляем спину, ножки, что бы бегать по дорожке.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912539D5-C0FB-C7F4-D4D0-05DA7C724E1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9992" y="800199"/>
            <a:ext cx="2725422" cy="3677265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B3CA634E-782D-FAC0-7BF7-25DF76759C6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93316" y="437534"/>
            <a:ext cx="3523647" cy="5982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05302"/>
      </p:ext>
    </p:extLst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3A5118-B90B-9EAF-16CB-102D40B1D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F15073E-3643-F6A0-7F12-84A7A9C626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Фон спортивный в ДОУ">
            <a:extLst>
              <a:ext uri="{FF2B5EF4-FFF2-40B4-BE49-F238E27FC236}">
                <a16:creationId xmlns:a16="http://schemas.microsoft.com/office/drawing/2014/main" id="{619570C0-EC2D-7510-9523-BBB9A5DA27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002" y="47480"/>
            <a:ext cx="11853996" cy="6763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B9253EA-7A29-8D9B-5045-1F18EE79CE97}"/>
              </a:ext>
            </a:extLst>
          </p:cNvPr>
          <p:cNvSpPr txBox="1"/>
          <p:nvPr/>
        </p:nvSpPr>
        <p:spPr>
          <a:xfrm>
            <a:off x="1946787" y="1192069"/>
            <a:ext cx="8141109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b="1" i="0" dirty="0">
                <a:solidFill>
                  <a:srgbClr val="00B0F0"/>
                </a:solidFill>
                <a:effectLst/>
                <a:latin typeface="Times New Roman" pitchFamily="18" charset="0"/>
                <a:cs typeface="Times New Roman" pitchFamily="18" charset="0"/>
              </a:rPr>
              <a:t>Чтобы сделать ребенка умным и рассудительным, сделайте его крепким и здоровым: пусть он работает, действует, бегает, кричит, пусть он находится в постоянном движении».</a:t>
            </a:r>
          </a:p>
          <a:p>
            <a:pPr algn="ctr"/>
            <a:r>
              <a:rPr lang="ru-RU" sz="3600" b="1" i="0" dirty="0">
                <a:solidFill>
                  <a:srgbClr val="00B0F0"/>
                </a:solidFill>
                <a:effectLst/>
                <a:latin typeface="Times New Roman" pitchFamily="18" charset="0"/>
                <a:cs typeface="Times New Roman" pitchFamily="18" charset="0"/>
              </a:rPr>
              <a:t>Жан Жак Руссо.</a:t>
            </a:r>
            <a:endParaRPr lang="ru-RU" sz="36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8839959"/>
      </p:ext>
    </p:extLst>
  </p:cSld>
  <p:clrMapOvr>
    <a:masterClrMapping/>
  </p:clrMapOvr>
  <p:transition>
    <p:dissolv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3A5118-B90B-9EAF-16CB-102D40B1D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B0ADCA9A-9F7F-72C6-0B8B-B5121E5F556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  <p:pic>
        <p:nvPicPr>
          <p:cNvPr id="1028" name="Picture 4" descr="Фон спортивный в ДОУ">
            <a:extLst>
              <a:ext uri="{FF2B5EF4-FFF2-40B4-BE49-F238E27FC236}">
                <a16:creationId xmlns:a16="http://schemas.microsoft.com/office/drawing/2014/main" id="{619570C0-EC2D-7510-9523-BBB9A5DA27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002" y="94961"/>
            <a:ext cx="11853996" cy="6763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1217B76-3B1D-6588-7732-0C0505AE9956}"/>
              </a:ext>
            </a:extLst>
          </p:cNvPr>
          <p:cNvSpPr txBox="1"/>
          <p:nvPr/>
        </p:nvSpPr>
        <p:spPr>
          <a:xfrm>
            <a:off x="838199" y="530943"/>
            <a:ext cx="105155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Игровое оборудование для развития   дыхания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81C7ABD-8607-BC2A-881D-DD2006E2320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9639" y="1177274"/>
            <a:ext cx="7954296" cy="5585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545991"/>
      </p:ext>
    </p:extLst>
  </p:cSld>
  <p:clrMapOvr>
    <a:masterClrMapping/>
  </p:clrMapOvr>
  <p:transition>
    <p:dissolv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3A5118-B90B-9EAF-16CB-102D40B1D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0771E942-DACC-9EA8-B9CD-4DD5C2ECCD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4248" y="1825625"/>
            <a:ext cx="3263503" cy="4351338"/>
          </a:xfrm>
        </p:spPr>
      </p:pic>
      <p:pic>
        <p:nvPicPr>
          <p:cNvPr id="1028" name="Picture 4" descr="Фон спортивный в ДОУ">
            <a:extLst>
              <a:ext uri="{FF2B5EF4-FFF2-40B4-BE49-F238E27FC236}">
                <a16:creationId xmlns:a16="http://schemas.microsoft.com/office/drawing/2014/main" id="{619570C0-EC2D-7510-9523-BBB9A5DA27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002" y="47480"/>
            <a:ext cx="11853996" cy="6763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B8141C2-74EB-61D4-33E7-EADB31FA96C1}"/>
              </a:ext>
            </a:extLst>
          </p:cNvPr>
          <p:cNvSpPr txBox="1"/>
          <p:nvPr/>
        </p:nvSpPr>
        <p:spPr>
          <a:xfrm>
            <a:off x="560439" y="570272"/>
            <a:ext cx="1067783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раннем детстве дыхание поверхностное. Наша задача научить детей полному дыханию. Тренировать дыхание в игровой форме нам помогают</a:t>
            </a:r>
          </a:p>
          <a:p>
            <a:r>
              <a:rPr lang="ru-RU" sz="24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разнообразные тренажеры.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DE3E08E-7A57-70DE-C9AC-F650B9B3070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29600" y="1704623"/>
            <a:ext cx="3371573" cy="3838222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F4B78116-79B3-16A1-C18B-CD03AEF75C6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0221" y="1703018"/>
            <a:ext cx="3138311" cy="3815982"/>
          </a:xfrm>
          <a:prstGeom prst="rect">
            <a:avLst/>
          </a:prstGeom>
        </p:spPr>
      </p:pic>
      <p:pic>
        <p:nvPicPr>
          <p:cNvPr id="10" name="Рисунок 9" descr="C:\Users\Asus\Desktop\папка физопроект\IMG_20221108_074411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3910" y="1529643"/>
            <a:ext cx="2743201" cy="4600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38735531"/>
      </p:ext>
    </p:extLst>
  </p:cSld>
  <p:clrMapOvr>
    <a:masterClrMapping/>
  </p:clrMapOvr>
  <p:transition>
    <p:dissolv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3A5118-B90B-9EAF-16CB-102D40B1D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A5A08F7-C8AD-9E34-B66E-975342F8B6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4248" y="1825625"/>
            <a:ext cx="3263503" cy="4351338"/>
          </a:xfrm>
        </p:spPr>
      </p:pic>
      <p:pic>
        <p:nvPicPr>
          <p:cNvPr id="1028" name="Picture 4" descr="Фон спортивный в ДОУ">
            <a:extLst>
              <a:ext uri="{FF2B5EF4-FFF2-40B4-BE49-F238E27FC236}">
                <a16:creationId xmlns:a16="http://schemas.microsoft.com/office/drawing/2014/main" id="{619570C0-EC2D-7510-9523-BBB9A5DA27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002" y="47480"/>
            <a:ext cx="11853996" cy="6763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6483835-29B2-4A47-F9F4-E3CABF16156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49196" y="395110"/>
            <a:ext cx="2928914" cy="301413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9B6B61E-92E8-6ECF-9B27-A315C739480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9539" y="353603"/>
            <a:ext cx="2831690" cy="3038526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3C0553D-5F2E-A140-D0E9-C028063F4F5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15179" y="3511448"/>
            <a:ext cx="3441291" cy="3148995"/>
          </a:xfrm>
          <a:prstGeom prst="rect">
            <a:avLst/>
          </a:prstGeom>
        </p:spPr>
      </p:pic>
      <p:pic>
        <p:nvPicPr>
          <p:cNvPr id="8" name="Рисунок 7" descr="C:\Users\Asus\Desktop\папка физопроект\IMG_20221108_074640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68801" y="428978"/>
            <a:ext cx="3138312" cy="3014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5E3794F-43F1-3BF4-3187-91933D757613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92712" y="3567289"/>
            <a:ext cx="3341511" cy="3076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4660"/>
      </p:ext>
    </p:extLst>
  </p:cSld>
  <p:clrMapOvr>
    <a:masterClrMapping/>
  </p:clrMapOvr>
  <p:transition>
    <p:dissolv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3A5118-B90B-9EAF-16CB-102D40B1D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2632C34-1AAB-FC95-EDBB-1A029D2578C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4248" y="1825625"/>
            <a:ext cx="3263503" cy="4351338"/>
          </a:xfrm>
        </p:spPr>
      </p:pic>
      <p:pic>
        <p:nvPicPr>
          <p:cNvPr id="1028" name="Picture 4" descr="Фон спортивный в ДОУ">
            <a:extLst>
              <a:ext uri="{FF2B5EF4-FFF2-40B4-BE49-F238E27FC236}">
                <a16:creationId xmlns:a16="http://schemas.microsoft.com/office/drawing/2014/main" id="{619570C0-EC2D-7510-9523-BBB9A5DA27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002" y="47480"/>
            <a:ext cx="11853996" cy="6763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22E9600-40CC-CBE0-7454-D9E8BBB40FB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3245" y="852701"/>
            <a:ext cx="3136490" cy="457331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9E0411D-D67E-38A1-6C08-BFEF32E8424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422" y="852701"/>
            <a:ext cx="2968113" cy="395748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B8A52961-808F-63F1-F1EE-5068905B0C8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70850" y="852701"/>
            <a:ext cx="3282950" cy="3957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984875"/>
      </p:ext>
    </p:extLst>
  </p:cSld>
  <p:clrMapOvr>
    <a:masterClrMapping/>
  </p:clrMapOvr>
  <p:transition>
    <p:dissolv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3A5118-B90B-9EAF-16CB-102D40B1D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F15073E-3643-F6A0-7F12-84A7A9C626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Фон спортивный в ДОУ">
            <a:extLst>
              <a:ext uri="{FF2B5EF4-FFF2-40B4-BE49-F238E27FC236}">
                <a16:creationId xmlns:a16="http://schemas.microsoft.com/office/drawing/2014/main" id="{619570C0-EC2D-7510-9523-BBB9A5DA27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002" y="47480"/>
            <a:ext cx="11853996" cy="6763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Фон спортивный в ДОУ">
            <a:extLst>
              <a:ext uri="{FF2B5EF4-FFF2-40B4-BE49-F238E27FC236}">
                <a16:creationId xmlns:a16="http://schemas.microsoft.com/office/drawing/2014/main" id="{619570C0-EC2D-7510-9523-BBB9A5DA27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867" y="-58218"/>
            <a:ext cx="11853996" cy="6763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C:\Users\Asus\Desktop\папка физопроект\IMG_20221108_115335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955" y="1478844"/>
            <a:ext cx="4346222" cy="3093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Asus\Desktop\IMG-20221108-WA0013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3156" y="1377244"/>
            <a:ext cx="3804353" cy="3160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854153" y="1038578"/>
            <a:ext cx="335286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Зрительная гимнастика</a:t>
            </a:r>
          </a:p>
        </p:txBody>
      </p:sp>
    </p:spTree>
    <p:extLst>
      <p:ext uri="{BB962C8B-B14F-4D97-AF65-F5344CB8AC3E}">
        <p14:creationId xmlns:p14="http://schemas.microsoft.com/office/powerpoint/2010/main" val="2321573080"/>
      </p:ext>
    </p:extLst>
  </p:cSld>
  <p:clrMapOvr>
    <a:masterClrMapping/>
  </p:clrMapOvr>
  <p:transition>
    <p:dissolv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3A5118-B90B-9EAF-16CB-102D40B1D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57118FB-A449-A734-C318-E2B311BE31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4248" y="1825625"/>
            <a:ext cx="3263503" cy="4351338"/>
          </a:xfrm>
        </p:spPr>
      </p:pic>
      <p:pic>
        <p:nvPicPr>
          <p:cNvPr id="1028" name="Picture 4" descr="Фон спортивный в ДОУ">
            <a:extLst>
              <a:ext uri="{FF2B5EF4-FFF2-40B4-BE49-F238E27FC236}">
                <a16:creationId xmlns:a16="http://schemas.microsoft.com/office/drawing/2014/main" id="{619570C0-EC2D-7510-9523-BBB9A5DA27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002" y="47480"/>
            <a:ext cx="11853996" cy="6763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FE4BAD1-97EB-D0E3-7ACC-336B438CF8F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61800" y="2122310"/>
            <a:ext cx="3587188" cy="4357511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63887BF-DA06-B157-B407-6E20B4FF63B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9223" y="2159985"/>
            <a:ext cx="3361266" cy="4351338"/>
          </a:xfrm>
          <a:prstGeom prst="rect">
            <a:avLst/>
          </a:prstGeom>
        </p:spPr>
      </p:pic>
      <p:pic>
        <p:nvPicPr>
          <p:cNvPr id="8" name="Рисунок 7" descr="C:\Users\Asus\Desktop\папка физопроект\IMG_20221108_122429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67201" y="2122313"/>
            <a:ext cx="3086278" cy="4346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122311" y="982133"/>
            <a:ext cx="90762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Атрибуты для эмоционального настроя</a:t>
            </a:r>
          </a:p>
        </p:txBody>
      </p:sp>
    </p:spTree>
    <p:extLst>
      <p:ext uri="{BB962C8B-B14F-4D97-AF65-F5344CB8AC3E}">
        <p14:creationId xmlns:p14="http://schemas.microsoft.com/office/powerpoint/2010/main" val="3703531032"/>
      </p:ext>
    </p:extLst>
  </p:cSld>
  <p:clrMapOvr>
    <a:masterClrMapping/>
  </p:clrMapOvr>
  <p:transition>
    <p:dissolv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3A5118-B90B-9EAF-16CB-102D40B1D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F15073E-3643-F6A0-7F12-84A7A9C626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Фон спортивный в ДОУ">
            <a:extLst>
              <a:ext uri="{FF2B5EF4-FFF2-40B4-BE49-F238E27FC236}">
                <a16:creationId xmlns:a16="http://schemas.microsoft.com/office/drawing/2014/main" id="{619570C0-EC2D-7510-9523-BBB9A5DA27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002" y="47480"/>
            <a:ext cx="11853996" cy="6763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Фон спортивный в ДОУ">
            <a:extLst>
              <a:ext uri="{FF2B5EF4-FFF2-40B4-BE49-F238E27FC236}">
                <a16:creationId xmlns:a16="http://schemas.microsoft.com/office/drawing/2014/main" id="{619570C0-EC2D-7510-9523-BBB9A5DA27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867" y="-58218"/>
            <a:ext cx="11853996" cy="6763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C:\Users\Asus\Desktop\папка физопроект\IMG_20221108_122505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881" y="2182059"/>
            <a:ext cx="4349750" cy="3261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Asus\Desktop\папка физопроект\IMG_20221108_122519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90837" y="2170127"/>
            <a:ext cx="4441794" cy="3330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551289" y="812800"/>
            <a:ext cx="85118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Информация для родителей</a:t>
            </a:r>
          </a:p>
        </p:txBody>
      </p:sp>
    </p:spTree>
    <p:extLst>
      <p:ext uri="{BB962C8B-B14F-4D97-AF65-F5344CB8AC3E}">
        <p14:creationId xmlns:p14="http://schemas.microsoft.com/office/powerpoint/2010/main" val="2321573080"/>
      </p:ext>
    </p:extLst>
  </p:cSld>
  <p:clrMapOvr>
    <a:masterClrMapping/>
  </p:clrMapOvr>
  <p:transition>
    <p:dissolv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3A5118-B90B-9EAF-16CB-102D40B1D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F15073E-3643-F6A0-7F12-84A7A9C626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Фон спортивный в ДОУ">
            <a:extLst>
              <a:ext uri="{FF2B5EF4-FFF2-40B4-BE49-F238E27FC236}">
                <a16:creationId xmlns:a16="http://schemas.microsoft.com/office/drawing/2014/main" id="{619570C0-EC2D-7510-9523-BBB9A5DA27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002" y="47480"/>
            <a:ext cx="11853996" cy="6763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135467" y="1674759"/>
            <a:ext cx="1169528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Спасибо за внимание!!!</a:t>
            </a:r>
            <a:endParaRPr kumimoji="0" lang="ru-RU" sz="5400" b="1" i="0" u="none" strike="noStrike" cap="none" normalizeH="0" baseline="0" dirty="0">
              <a:ln>
                <a:noFill/>
              </a:ln>
              <a:solidFill>
                <a:srgbClr val="00B0F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2882803"/>
      </p:ext>
    </p:extLst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3A5118-B90B-9EAF-16CB-102D40B1D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92028956-AD58-1022-EA4B-C56D891EDF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4248" y="1825625"/>
            <a:ext cx="3263503" cy="4351338"/>
          </a:xfrm>
        </p:spPr>
      </p:pic>
      <p:pic>
        <p:nvPicPr>
          <p:cNvPr id="1028" name="Picture 4" descr="Фон спортивный в ДОУ">
            <a:extLst>
              <a:ext uri="{FF2B5EF4-FFF2-40B4-BE49-F238E27FC236}">
                <a16:creationId xmlns:a16="http://schemas.microsoft.com/office/drawing/2014/main" id="{619570C0-EC2D-7510-9523-BBB9A5DA27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000" y="111005"/>
            <a:ext cx="11853996" cy="6763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40DE7E0-87FF-2382-210A-FE9EF090F739}"/>
              </a:ext>
            </a:extLst>
          </p:cNvPr>
          <p:cNvSpPr txBox="1"/>
          <p:nvPr/>
        </p:nvSpPr>
        <p:spPr>
          <a:xfrm>
            <a:off x="6342411" y="1304576"/>
            <a:ext cx="5011389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Вот физкультурный уголок.</a:t>
            </a:r>
          </a:p>
          <a:p>
            <a:pPr algn="ctr"/>
            <a:r>
              <a:rPr lang="ru-RU" sz="36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Он сделан для детей.</a:t>
            </a:r>
          </a:p>
          <a:p>
            <a:pPr algn="ctr"/>
            <a:r>
              <a:rPr lang="ru-RU" sz="36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Смотрите , сколько здесь всего,</a:t>
            </a:r>
          </a:p>
          <a:p>
            <a:pPr algn="ctr"/>
            <a:r>
              <a:rPr lang="ru-RU" sz="36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Как много здесь идей</a:t>
            </a:r>
            <a:r>
              <a:rPr lang="ru-RU" sz="3600" b="1" dirty="0">
                <a:solidFill>
                  <a:srgbClr val="00B0F0"/>
                </a:solidFill>
              </a:rPr>
              <a:t>.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57CB8C4-4D1C-56AE-DE7D-B1E707A2629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9000" y="365125"/>
            <a:ext cx="5680591" cy="6332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898310"/>
      </p:ext>
    </p:extLst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3A5118-B90B-9EAF-16CB-102D40B1D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F15073E-3643-F6A0-7F12-84A7A9C626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Фон спортивный в ДОУ">
            <a:extLst>
              <a:ext uri="{FF2B5EF4-FFF2-40B4-BE49-F238E27FC236}">
                <a16:creationId xmlns:a16="http://schemas.microsoft.com/office/drawing/2014/main" id="{619570C0-EC2D-7510-9523-BBB9A5DA27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002" y="47480"/>
            <a:ext cx="11853996" cy="6763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F816B23-2CC7-72A7-9B66-FC767A1CAB41}"/>
              </a:ext>
            </a:extLst>
          </p:cNvPr>
          <p:cNvSpPr txBox="1"/>
          <p:nvPr/>
        </p:nvSpPr>
        <p:spPr>
          <a:xfrm>
            <a:off x="575734" y="327378"/>
            <a:ext cx="10848622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Разнообразие атрибутов повышает интерес малышей к выполнению различных движений, ведет к увеличению двигательной активности, что благотворно влияет на физическое, умственное развитие, на состояние здоровья ребенка.</a:t>
            </a:r>
          </a:p>
        </p:txBody>
      </p:sp>
      <p:pic>
        <p:nvPicPr>
          <p:cNvPr id="7" name="Рисунок 6" descr="C:\Users\Asus\Desktop\папка физопроект\IMG_20221108_11462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7067" y="2111022"/>
            <a:ext cx="6807200" cy="4504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59745806"/>
      </p:ext>
    </p:extLst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3A5118-B90B-9EAF-16CB-102D40B1D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74AE93F2-20A4-44F6-815C-3C0528B120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4248" y="1825625"/>
            <a:ext cx="3263503" cy="4351338"/>
          </a:xfrm>
        </p:spPr>
      </p:pic>
      <p:pic>
        <p:nvPicPr>
          <p:cNvPr id="1028" name="Picture 4" descr="Фон спортивный в ДОУ">
            <a:extLst>
              <a:ext uri="{FF2B5EF4-FFF2-40B4-BE49-F238E27FC236}">
                <a16:creationId xmlns:a16="http://schemas.microsoft.com/office/drawing/2014/main" id="{619570C0-EC2D-7510-9523-BBB9A5DA27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002" y="47480"/>
            <a:ext cx="11853996" cy="6763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DE8AD63-ABC0-1A39-A2DE-D7CF3260AD2E}"/>
              </a:ext>
            </a:extLst>
          </p:cNvPr>
          <p:cNvSpPr txBox="1"/>
          <p:nvPr/>
        </p:nvSpPr>
        <p:spPr>
          <a:xfrm>
            <a:off x="3976213" y="1415845"/>
            <a:ext cx="4430368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Мячи пузатые лежат</a:t>
            </a:r>
          </a:p>
          <a:p>
            <a:r>
              <a:rPr lang="ru-RU" sz="36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Для игр разнообразных.</a:t>
            </a:r>
          </a:p>
          <a:p>
            <a:r>
              <a:rPr lang="ru-RU" sz="36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Ведь можно перекинуть мяч</a:t>
            </a:r>
          </a:p>
          <a:p>
            <a:r>
              <a:rPr lang="ru-RU" sz="36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И гол забить отважно.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B5346E9-F4CD-AFE3-04B1-69F7BC31A90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5480" y="521404"/>
            <a:ext cx="3482316" cy="378512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D70B6C5-5BC9-45DD-D81E-BA64965837F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15788" y="786580"/>
            <a:ext cx="3807209" cy="5390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964330"/>
      </p:ext>
    </p:extLst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3A5118-B90B-9EAF-16CB-102D40B1D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F15073E-3643-F6A0-7F12-84A7A9C626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Фон спортивный в ДОУ">
            <a:extLst>
              <a:ext uri="{FF2B5EF4-FFF2-40B4-BE49-F238E27FC236}">
                <a16:creationId xmlns:a16="http://schemas.microsoft.com/office/drawing/2014/main" id="{619570C0-EC2D-7510-9523-BBB9A5DA27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002" y="47480"/>
            <a:ext cx="11853996" cy="6763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C31B95E-8B4C-6B0B-2C1E-5FDAA0833D1D}"/>
              </a:ext>
            </a:extLst>
          </p:cNvPr>
          <p:cNvSpPr txBox="1"/>
          <p:nvPr/>
        </p:nvSpPr>
        <p:spPr>
          <a:xfrm>
            <a:off x="3793067" y="620889"/>
            <a:ext cx="7100711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B0F0"/>
                </a:solidFill>
              </a:rPr>
              <a:t>Погремушки используются в   комплексах утренней гимнастики и общеукрепляющих упражнениях</a:t>
            </a:r>
          </a:p>
        </p:txBody>
      </p:sp>
      <p:pic>
        <p:nvPicPr>
          <p:cNvPr id="6" name="Рисунок 5" descr="C:\Users\Asus\Desktop\папка физопроект\IMG_20221108_09450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9467" y="2280357"/>
            <a:ext cx="5170313" cy="4301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Asus\Desktop\21\IMG_20221108_100242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162" y="771172"/>
            <a:ext cx="3432705" cy="3417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33663773"/>
      </p:ext>
    </p:extLst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3A5118-B90B-9EAF-16CB-102D40B1D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DAFF524C-5AE1-6D16-950A-531553D1DC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4248" y="1825625"/>
            <a:ext cx="3263503" cy="4351338"/>
          </a:xfrm>
        </p:spPr>
      </p:pic>
      <p:pic>
        <p:nvPicPr>
          <p:cNvPr id="1028" name="Picture 4" descr="Фон спортивный в ДОУ">
            <a:extLst>
              <a:ext uri="{FF2B5EF4-FFF2-40B4-BE49-F238E27FC236}">
                <a16:creationId xmlns:a16="http://schemas.microsoft.com/office/drawing/2014/main" id="{619570C0-EC2D-7510-9523-BBB9A5DA27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002" y="47480"/>
            <a:ext cx="11853996" cy="6763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2D9E0BE-E6A3-A86D-0179-B35480B2A5F0}"/>
              </a:ext>
            </a:extLst>
          </p:cNvPr>
          <p:cNvSpPr txBox="1"/>
          <p:nvPr/>
        </p:nvSpPr>
        <p:spPr>
          <a:xfrm>
            <a:off x="530942" y="894735"/>
            <a:ext cx="5079636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Платочки, кубики и другие атрибуты используются как  оборудование для утренней гимнастики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F859E04-80BA-A2D4-2ECE-FD42844403F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51871" y="206477"/>
            <a:ext cx="5742037" cy="6286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728252"/>
      </p:ext>
    </p:extLst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3A5118-B90B-9EAF-16CB-102D40B1D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D8DA011-29E7-065D-20FD-9F3FD2123D5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4248" y="1825625"/>
            <a:ext cx="3263503" cy="4351338"/>
          </a:xfrm>
        </p:spPr>
      </p:pic>
      <p:pic>
        <p:nvPicPr>
          <p:cNvPr id="1028" name="Picture 4" descr="Фон спортивный в ДОУ">
            <a:extLst>
              <a:ext uri="{FF2B5EF4-FFF2-40B4-BE49-F238E27FC236}">
                <a16:creationId xmlns:a16="http://schemas.microsoft.com/office/drawing/2014/main" id="{619570C0-EC2D-7510-9523-BBB9A5DA27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001" y="0"/>
            <a:ext cx="11853996" cy="6763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56FDD96-DABC-B465-4C2F-FADB37A5D03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16224" y="137506"/>
            <a:ext cx="3263503" cy="379327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64D9A49-AC6F-A0C4-C6CB-43A12DE89D5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5078" y="94961"/>
            <a:ext cx="3263503" cy="3878366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53A6E113-FE5B-4B40-5754-693D58680AA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4628" y="3205044"/>
            <a:ext cx="4931492" cy="3432824"/>
          </a:xfrm>
          <a:prstGeom prst="rect">
            <a:avLst/>
          </a:prstGeom>
        </p:spPr>
      </p:pic>
      <p:pic>
        <p:nvPicPr>
          <p:cNvPr id="8" name="Рисунок 7" descr="C:\Users\Asus\Desktop\папка физопроект\IMG_20221108_114206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4066" y="3208866"/>
            <a:ext cx="5334000" cy="3395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Asus\Desktop\папка физопроект\IMG_20221108_114302.jpg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15557" y="455084"/>
            <a:ext cx="3225270" cy="2649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48756048"/>
      </p:ext>
    </p:extLst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3A5118-B90B-9EAF-16CB-102D40B1D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118CE2BD-E1D4-F990-C382-65DDC7E01CC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4248" y="1825625"/>
            <a:ext cx="3263503" cy="4351338"/>
          </a:xfrm>
        </p:spPr>
      </p:pic>
      <p:pic>
        <p:nvPicPr>
          <p:cNvPr id="1028" name="Picture 4" descr="Фон спортивный в ДОУ">
            <a:extLst>
              <a:ext uri="{FF2B5EF4-FFF2-40B4-BE49-F238E27FC236}">
                <a16:creationId xmlns:a16="http://schemas.microsoft.com/office/drawing/2014/main" id="{619570C0-EC2D-7510-9523-BBB9A5DA27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002" y="47480"/>
            <a:ext cx="11853996" cy="6763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402FBE6-A520-18CC-934C-20F24DF7964B}"/>
              </a:ext>
            </a:extLst>
          </p:cNvPr>
          <p:cNvSpPr txBox="1"/>
          <p:nvPr/>
        </p:nvSpPr>
        <p:spPr>
          <a:xfrm>
            <a:off x="4247534" y="1002889"/>
            <a:ext cx="3022510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800" b="1" i="0" dirty="0">
                <a:solidFill>
                  <a:srgbClr val="00B0F0"/>
                </a:solidFill>
                <a:effectLst/>
                <a:latin typeface="Times New Roman" pitchFamily="18" charset="0"/>
                <a:cs typeface="Times New Roman" pitchFamily="18" charset="0"/>
              </a:rPr>
              <a:t>Для перешагивания, перепрыгивания через предметы.</a:t>
            </a:r>
          </a:p>
          <a:p>
            <a:pPr algn="l"/>
            <a:r>
              <a:rPr lang="ru-RU" sz="2800" b="1" i="0" dirty="0">
                <a:solidFill>
                  <a:srgbClr val="00B0F0"/>
                </a:solidFill>
                <a:effectLst/>
                <a:latin typeface="Times New Roman" pitchFamily="18" charset="0"/>
                <a:cs typeface="Times New Roman" pitchFamily="18" charset="0"/>
              </a:rPr>
              <a:t>Для метания, перебрасывания, прокатывания мячей и игры в футбол, для ориентира</a:t>
            </a:r>
            <a:r>
              <a:rPr lang="ru-RU" sz="2400" b="1" i="0" dirty="0">
                <a:solidFill>
                  <a:srgbClr val="00B0F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F511408-B811-370C-F22D-D9F8A6674E7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54529" y="1111045"/>
            <a:ext cx="4613778" cy="4537587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0277673A-41D5-1FF0-6CFC-433168E2D87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3692" y="1111045"/>
            <a:ext cx="3876360" cy="4537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946942"/>
      </p:ext>
    </p:extLst>
  </p:cSld>
  <p:clrMapOvr>
    <a:masterClrMapping/>
  </p:clrMapOvr>
  <p:transition>
    <p:dissolv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</TotalTime>
  <Words>338</Words>
  <Application>Microsoft Office PowerPoint</Application>
  <PresentationFormat>Широкоэкранный</PresentationFormat>
  <Paragraphs>39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2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Ирина</cp:lastModifiedBy>
  <cp:revision>11</cp:revision>
  <dcterms:created xsi:type="dcterms:W3CDTF">2022-11-07T17:20:13Z</dcterms:created>
  <dcterms:modified xsi:type="dcterms:W3CDTF">2022-12-17T14:01:58Z</dcterms:modified>
</cp:coreProperties>
</file>