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70" r:id="rId13"/>
    <p:sldId id="275" r:id="rId14"/>
    <p:sldId id="271" r:id="rId15"/>
    <p:sldId id="272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700807"/>
            <a:ext cx="8136903" cy="23042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effectLst/>
              </a:rPr>
              <a:t>«Формирование </a:t>
            </a:r>
            <a:r>
              <a:rPr lang="ru-RU" sz="2800" b="1" dirty="0" smtClean="0">
                <a:effectLst/>
              </a:rPr>
              <a:t>естественно-научных </a:t>
            </a:r>
            <a:r>
              <a:rPr lang="ru-RU" sz="2800" b="1" dirty="0">
                <a:effectLst/>
              </a:rPr>
              <a:t>представлений у детей дошкольного возраста средствами экспериментирования»</a:t>
            </a:r>
            <a:br>
              <a:rPr lang="ru-RU" sz="2800" b="1" dirty="0">
                <a:effectLst/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6968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Работа по организации детской деятельности по экспериментированию в формировании естественно-научных представлений у дошкольников выстроена во взаимосвязи трех основных видов деятельности в соответствии с ФГОС ДО: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-образовательная деятельность, как специально организованная форма обучения;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-совместная деятельность педагога и детей;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-самостоятельная деятельность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6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700808"/>
            <a:ext cx="7408333" cy="44253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специально организованной деятельности у детей необходимо вызвать интерес к изучаемому объекту или явлению, чтобы побудить ребенка к самостоятельной деятельности. В совместной деятельности необходимо создать проблемную ситуацию, при которой дети под руководством взрослого в процессе экспериментирования найдут решения проблемы. В процессе самостоятельной деятельности необходимо привлечь детей к способам самостоятельной познавательной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279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«Изучаем свойства воды»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Изменение вкуса воды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меняет форму</a:t>
            </a:r>
            <a:endParaRPr lang="ru-RU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val="406218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15" y="2674938"/>
            <a:ext cx="7068108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8256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основываются на реальных жизненных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ситуациях. К примеру 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том, что разные предметы в воде ведут себя по-разному: одни тонут, другие - всплывают. Дети должны с помощью карандаша сделать отметки в пустых окошках в соответствии со свойством предмета.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2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Экологическая проблема одна из актуальных. Основываясь на этом, каждое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задание включает в себя описание реальной ситуации, представленное, как правило, в проблемном ключе, и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 вопросов-заданий, связанных с этой ситуацией.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78114"/>
            <a:ext cx="8640960" cy="639762"/>
          </a:xfrm>
        </p:spPr>
        <p:txBody>
          <a:bodyPr>
            <a:normAutofit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Вода – источник жизни. Загрязнение воды. Как очистить воду.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517" y="3429000"/>
            <a:ext cx="3596217" cy="26971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266" y="3429000"/>
            <a:ext cx="3596217" cy="2697163"/>
          </a:xfrm>
        </p:spPr>
      </p:pic>
    </p:spTree>
    <p:extLst>
      <p:ext uri="{BB962C8B-B14F-4D97-AF65-F5344CB8AC3E}">
        <p14:creationId xmlns:p14="http://schemas.microsoft.com/office/powerpoint/2010/main" val="1056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направлены на проверку способностей вспомнить и применить соответствующие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естественно-научные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знания, умения распознать, оценить, объяснить явления окружающей действительности.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04864"/>
            <a:ext cx="3528391" cy="424847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204864"/>
            <a:ext cx="3528392" cy="4248472"/>
          </a:xfrm>
        </p:spPr>
      </p:pic>
    </p:spTree>
    <p:extLst>
      <p:ext uri="{BB962C8B-B14F-4D97-AF65-F5344CB8AC3E}">
        <p14:creationId xmlns:p14="http://schemas.microsoft.com/office/powerpoint/2010/main" val="50259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420888"/>
            <a:ext cx="7740848" cy="37052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Организация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детей старшего дошкольного возраста по экспериментированию способствует повышению их познавательного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интереса, 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целом, формированию предпосылок естественно-научной грамотности дошкольников.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530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84785"/>
            <a:ext cx="7408333" cy="424847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Естественно-научная </a:t>
            </a:r>
            <a:r>
              <a:rPr lang="ru-RU" sz="2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способность использовать естественнонаучные знания, выявлять проблемы,  делать обоснованные выводы, необходимые для понимания окружающего мира и тех изменений, которые вносит в него деятельность человека, и для принятия соответствующих решений.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требует от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естественно-научно грамотного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человека следующих компетентностей: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• научно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объяснять явления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оценивать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планировать научные исследования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 научно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интерпретировать данные и доказательства.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53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692696"/>
            <a:ext cx="7408333" cy="56886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Становление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естественно-научных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представлений у детей дошкольного возраста в педагогическом процессе дошкольного образовательного учреждения возможно при решении следующих задач: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1.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элементов экологического сознания.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Освоение ребенком элементов экологического сознания определяется содержанием и характером (степенью сложности) знаний о природе.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2.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 детей практических навыков и умений в разнообразной деятельности в природе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при этом деятельность детей должна иметь природоохранительный характер.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3.  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гуманного отношения к природе.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Отношение к природе – гуманное, познавательное, эстетическое – теснейшим образом связано с содержанием осваиваемых ребенком знаний. Знания экологического содержания регулируют и направляют поведение и деятельность детей в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6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Особое место в формировании отношения к природе занимают знания о законах природы, доступные пониманию детей.</a:t>
            </a:r>
            <a:b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отношения к природе тесно связано с особой организацией педагогического процесса, основанной на нравственно-положительных переживаниях ребенка в различных жизненных ситуациях, на прогулках, экскурсиях, на занятиях и пр.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протяжении всего дошкольного возраста окружающие ребенка взрослые должны создавать благоприятные условия для развития у него любознательности, познавательной активности, эвристического мышления, интереса к поисковой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9703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268760"/>
            <a:ext cx="7408333" cy="496855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Современные дети живут и развиваются в эпоху информатизации. Главная задача, обозначенная в ФГОС ДО - создание условий для формирования целевых ориентиров на этапе завершения уровня дошкольного образования воспитанников. Одно из важных направлений в работе с дошкольниками, развитие познавательной сферы.</a:t>
            </a:r>
          </a:p>
          <a:p>
            <a:pPr marL="0" indent="0">
              <a:buNone/>
            </a:pPr>
            <a:r>
              <a:rPr lang="ru-RU" sz="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педагога ДОУ, </a:t>
            </a:r>
            <a:r>
              <a:rPr lang="ru-RU" sz="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дошкольников самостоятельно придумывать объяснения явлениям природы, сравнивать, устанавливать причинно-следственные связи, делать выводы, а значит способствовать формированию у него предпосылок естественно-научной грамотности. Формирование естественнонаучных представлений, является особенно актуальным, т.к. они закладывают у детей дошкольного возраста основу миропонимания.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13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Однако, в практической работе с детьми, сегодня возникает много проблем и вопросов, связанных с формированием предпосылок естественно-научной грамотности.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взгляд становление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естественно-научных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представлений у детей дошкольного возраста в педагогическом процессе дошкольного образовательного учреждения возможно через включение в образовательный процесс детской деятельности по экспериментированию.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13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196752"/>
            <a:ext cx="7408333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нашей группе мы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уделяем особое внимание формированию естественно-научных представлений у детей, т.к. у детей наблюдается неустойчивый познавательный интерес, неумение формулировать выводы, отсутствие самостоятельности в познавательной деятельности, чрезмерное увлечение процессом экспериментирования, а не его результатом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Поэтому развивающая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среда в соответствии с требованиями ФГОС должна побуждать детей к экспериментированию, к активным действиям и взаимодействию.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0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организации детского экспериментирования созданы, с учетом возрастных и индивидуальных особенностей 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дошкольников: «Научная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 – лаборатория», «Картотека экспериментов для старших дошкольников», коллекции 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объектов 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предметов окружающей действи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тельности</a:t>
            </a:r>
            <a: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69419"/>
            <a:ext cx="3822700" cy="28670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69419"/>
            <a:ext cx="3822700" cy="2867025"/>
          </a:xfrm>
        </p:spPr>
      </p:pic>
    </p:spTree>
    <p:extLst>
      <p:ext uri="{BB962C8B-B14F-4D97-AF65-F5344CB8AC3E}">
        <p14:creationId xmlns:p14="http://schemas.microsoft.com/office/powerpoint/2010/main" val="366518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16832"/>
            <a:ext cx="7408333" cy="403244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Научная мини-лаборатория способствует самостоятельному приобретению опыта в процессе детского экспериментирования.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Картотека опытов и экспериментов позволяет систематизировать естественно-научные эксперименты для детей.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Коллекции объектов и предметов окружающей действительности способствуют формированию представлений об их особенностях, свойствах и качествах.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2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166</TotalTime>
  <Words>503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«Формирование естественно-научных представлений у детей дошкольного возраста средствами экспериментирования»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организации детского экспериментирования созданы, с учетом возрастных и индивидуальных особенностей дошкольников: «Научная мини – лаборатория», «Картотека экспериментов для старших дошкольников», коллекции объектов и предметов окружающей действительности. </vt:lpstr>
      <vt:lpstr>Презентация PowerPoint</vt:lpstr>
      <vt:lpstr>Презентация PowerPoint</vt:lpstr>
      <vt:lpstr>Презентация PowerPoint</vt:lpstr>
      <vt:lpstr>«Изучаем свойства воды»</vt:lpstr>
      <vt:lpstr>Задания основываются на реальных жизненных ситуациях. К примеру о том, что разные предметы в воде ведут себя по-разному: одни тонут, другие - всплывают. Дети должны с помощью карандаша сделать отметки в пустых окошках в соответствии со свойством предмета. </vt:lpstr>
      <vt:lpstr>Экологическая проблема одна из актуальных. Основываясь на этом, каждое задание включает в себя описание реальной ситуации, представленное, как правило, в проблемном ключе, и ряд вопросов-заданий, связанных с этой ситуацией. </vt:lpstr>
      <vt:lpstr>Задания направлены на проверку способностей вспомнить и применить соответствующие естественно-научные знания, умения распознать, оценить, объяснить явления окружающей действительности.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естественнонаучных представлений у детей дошкольного возраста средствами экспериментирования» </dc:title>
  <dc:creator>Вячеслав Фамин</dc:creator>
  <cp:lastModifiedBy>Вячеслав Фамин</cp:lastModifiedBy>
  <cp:revision>29</cp:revision>
  <dcterms:created xsi:type="dcterms:W3CDTF">2022-03-07T13:05:56Z</dcterms:created>
  <dcterms:modified xsi:type="dcterms:W3CDTF">2022-03-08T10:19:30Z</dcterms:modified>
</cp:coreProperties>
</file>