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0D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CFD00-C718-48B3-A1BB-49AD022C513E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BA22F-4896-4792-80F6-2B398921D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5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BA22F-4896-4792-80F6-2B398921D84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136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70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9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95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025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89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61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29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2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910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617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368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8361F-9535-4969-AE5D-92CE1EF393FA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A10A-B876-4709-B664-1887F2201B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01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99"/>
          <a:stretch/>
        </p:blipFill>
        <p:spPr>
          <a:xfrm>
            <a:off x="953894" y="2167662"/>
            <a:ext cx="3384815" cy="463882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040" y="2214729"/>
            <a:ext cx="3384376" cy="4643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2195736" y="1255138"/>
            <a:ext cx="648072" cy="648072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34636" y="1220864"/>
            <a:ext cx="648072" cy="648072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33863" y="1255138"/>
            <a:ext cx="648072" cy="648072"/>
          </a:xfrm>
          <a:prstGeom prst="ellipse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839" y="1186311"/>
            <a:ext cx="67627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146" y="1255138"/>
            <a:ext cx="682625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7604" y="332656"/>
            <a:ext cx="73088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a_BraggaStars" panose="04030B07090802020403" pitchFamily="82" charset="-52"/>
              </a:rPr>
              <a:t>НАЙДИ  5  ОТЛИЧИЙ</a:t>
            </a:r>
            <a:endParaRPr lang="ru-RU" sz="3600" b="1" dirty="0">
              <a:solidFill>
                <a:srgbClr val="0070C0"/>
              </a:solidFill>
              <a:latin typeface="a_BraggaStars" panose="04030B07090802020403" pitchFamily="82" charset="-52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75" y="5925727"/>
            <a:ext cx="1133117" cy="88076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938" y="5925727"/>
            <a:ext cx="908050" cy="884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646639" y="5708777"/>
            <a:ext cx="976153" cy="113506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690" y="5740796"/>
            <a:ext cx="976153" cy="11350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34796">
            <a:off x="2791876" y="5115112"/>
            <a:ext cx="553998" cy="553998"/>
          </a:xfrm>
          <a:prstGeom prst="rect">
            <a:avLst/>
          </a:prstGeom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7802">
            <a:off x="370124" y="2697588"/>
            <a:ext cx="957845" cy="146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17802">
            <a:off x="7758843" y="2549974"/>
            <a:ext cx="957845" cy="1462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01"/>
          <a:stretch/>
        </p:blipFill>
        <p:spPr bwMode="auto">
          <a:xfrm rot="9531186">
            <a:off x="3271724" y="2797972"/>
            <a:ext cx="440549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007" y="87956"/>
            <a:ext cx="7578725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601" y="4355522"/>
            <a:ext cx="1022025" cy="2441811"/>
          </a:xfrm>
          <a:prstGeom prst="rect">
            <a:avLst/>
          </a:prstGeom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619" y="2087573"/>
            <a:ext cx="2322513" cy="4770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63237"/>
            <a:ext cx="2322513" cy="476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20165" y="4082859"/>
            <a:ext cx="1017587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02" y="5175150"/>
            <a:ext cx="174942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175149"/>
            <a:ext cx="1749425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146154">
            <a:off x="116014" y="5546786"/>
            <a:ext cx="642524" cy="73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247" y="5294581"/>
            <a:ext cx="641765" cy="589878"/>
          </a:xfrm>
          <a:prstGeom prst="rect">
            <a:avLst/>
          </a:prstGeom>
        </p:spPr>
      </p:pic>
      <p:grpSp>
        <p:nvGrpSpPr>
          <p:cNvPr id="25" name="Группа 24"/>
          <p:cNvGrpSpPr/>
          <p:nvPr/>
        </p:nvGrpSpPr>
        <p:grpSpPr>
          <a:xfrm>
            <a:off x="21408" y="2849246"/>
            <a:ext cx="1793751" cy="2013106"/>
            <a:chOff x="-126287" y="2780928"/>
            <a:chExt cx="1793751" cy="2013106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164" y="2780928"/>
              <a:ext cx="1126300" cy="1006631"/>
            </a:xfrm>
            <a:prstGeom prst="rect">
              <a:avLst/>
            </a:prstGeom>
          </p:spPr>
        </p:pic>
        <p:pic>
          <p:nvPicPr>
            <p:cNvPr id="3084" name="Picture 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076" y="3787559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5" name="Picture 1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6287" y="3349047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Группа 25"/>
          <p:cNvGrpSpPr/>
          <p:nvPr/>
        </p:nvGrpSpPr>
        <p:grpSpPr>
          <a:xfrm>
            <a:off x="4008438" y="2781084"/>
            <a:ext cx="2312987" cy="2081190"/>
            <a:chOff x="4008438" y="2781084"/>
            <a:chExt cx="2312987" cy="2081190"/>
          </a:xfrm>
        </p:grpSpPr>
        <p:pic>
          <p:nvPicPr>
            <p:cNvPr id="3086" name="Picture 1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300" y="2781084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7" name="Picture 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3688" y="3855799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8" name="Picture 1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352561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9" name="Picture 1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8438" y="3652838"/>
              <a:ext cx="1127125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1" name="Рисунок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900" y="5840824"/>
            <a:ext cx="913735" cy="913735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963" y="5295891"/>
            <a:ext cx="1557837" cy="1557837"/>
          </a:xfrm>
          <a:prstGeom prst="rect">
            <a:avLst/>
          </a:prstGeom>
        </p:spPr>
      </p:pic>
      <p:sp>
        <p:nvSpPr>
          <p:cNvPr id="43" name="Овал 42"/>
          <p:cNvSpPr/>
          <p:nvPr/>
        </p:nvSpPr>
        <p:spPr>
          <a:xfrm>
            <a:off x="254869" y="1263771"/>
            <a:ext cx="648072" cy="648072"/>
          </a:xfrm>
          <a:prstGeom prst="ellipse">
            <a:avLst/>
          </a:prstGeom>
          <a:solidFill>
            <a:srgbClr val="A30D9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8138314" y="1241553"/>
            <a:ext cx="648072" cy="648072"/>
          </a:xfrm>
          <a:prstGeom prst="ellipse">
            <a:avLst/>
          </a:prstGeom>
          <a:solidFill>
            <a:srgbClr val="A30D9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247964" y="1263771"/>
            <a:ext cx="648072" cy="648072"/>
          </a:xfrm>
          <a:prstGeom prst="ellipse">
            <a:avLst/>
          </a:prstGeom>
          <a:solidFill>
            <a:srgbClr val="A30D9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159732" y="1237426"/>
            <a:ext cx="648072" cy="648072"/>
          </a:xfrm>
          <a:prstGeom prst="ellipse">
            <a:avLst/>
          </a:prstGeom>
          <a:solidFill>
            <a:srgbClr val="A30D91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974" y="1263771"/>
            <a:ext cx="676275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231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6" grpId="0" animBg="1"/>
      <p:bldP spid="4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100</TotalTime>
  <Words>4</Words>
  <Application>Microsoft Office PowerPoint</Application>
  <PresentationFormat>Экран (4:3)</PresentationFormat>
  <Paragraphs>2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a_BraggaStars</vt:lpstr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Гончарова</dc:creator>
  <cp:lastModifiedBy>Л. И. Гончарова</cp:lastModifiedBy>
  <cp:revision>16</cp:revision>
  <dcterms:created xsi:type="dcterms:W3CDTF">2018-06-24T16:48:50Z</dcterms:created>
  <dcterms:modified xsi:type="dcterms:W3CDTF">2019-04-30T17:14:04Z</dcterms:modified>
</cp:coreProperties>
</file>