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63" r:id="rId3"/>
    <p:sldId id="262" r:id="rId4"/>
    <p:sldId id="256" r:id="rId5"/>
    <p:sldId id="258" r:id="rId6"/>
    <p:sldId id="257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E4B5D-4348-4D06-8D46-FA52A9DF7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159027"/>
            <a:ext cx="10364451" cy="2055668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ea typeface="Cambria Math" panose="02040503050406030204" pitchFamily="18" charset="0"/>
              </a:rPr>
              <a:t>ПРЕЗЕНТАЦИЯ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87A051-8561-4528-B58D-E302BDEF90D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3" y="2367091"/>
            <a:ext cx="10867409" cy="4895099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dirty="0"/>
              <a:t>       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ru-RU" sz="9800" b="1" dirty="0">
              <a:solidFill>
                <a:srgbClr val="FF0000"/>
              </a:solidFill>
              <a:latin typeface="Bookman Old Style" panose="0205060405050502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ru-RU" sz="21600" b="1" dirty="0">
                <a:solidFill>
                  <a:srgbClr val="FF0000"/>
                </a:solidFill>
                <a:latin typeface="Bookman Old Style" panose="02050604050505020204" pitchFamily="18" charset="0"/>
                <a:ea typeface="Cambria Math" panose="02040503050406030204" pitchFamily="18" charset="0"/>
              </a:rPr>
              <a:t> УРОК  ДОБРА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                             </a:t>
            </a:r>
          </a:p>
          <a:p>
            <a:pPr marL="0" indent="0" algn="ctr">
              <a:buNone/>
            </a:pPr>
            <a:r>
              <a:rPr lang="ru-RU" sz="6400" b="1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                                                                                        </a:t>
            </a:r>
            <a:endParaRPr lang="ru-RU" sz="5600" b="1" dirty="0">
              <a:solidFill>
                <a:schemeClr val="tx2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ru-RU" sz="5600" b="1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                                                                                                                                                  Воспитатель:   Земскова Е.М.</a:t>
            </a:r>
          </a:p>
          <a:p>
            <a:pPr marL="0" indent="0" algn="ctr">
              <a:buNone/>
            </a:pPr>
            <a:r>
              <a:rPr lang="ru-RU" sz="5600" b="1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                                                                                                                                                    МДОУ Майнский детский сад</a:t>
            </a:r>
          </a:p>
          <a:p>
            <a:pPr marL="0" indent="0" algn="ctr">
              <a:buNone/>
            </a:pPr>
            <a:r>
              <a:rPr lang="ru-RU" sz="5600" b="1" dirty="0">
                <a:solidFill>
                  <a:schemeClr val="tx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                                                                                                                  №5 «Теремок»</a:t>
            </a:r>
          </a:p>
          <a:p>
            <a:pPr marL="0" indent="0" algn="ctr">
              <a:buNone/>
            </a:pPr>
            <a:endParaRPr lang="ru-RU" sz="6400" b="1" dirty="0">
              <a:solidFill>
                <a:schemeClr val="tx2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ru-RU" sz="6400" b="1" dirty="0">
                <a:solidFill>
                  <a:schemeClr val="tx2">
                    <a:lumMod val="75000"/>
                  </a:schemeClr>
                </a:solidFill>
              </a:rPr>
              <a:t>Майна, 2022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AECB0E1-32CD-4313-95F7-66206AB47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562175"/>
            <a:ext cx="4638261" cy="181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074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DD2630-6F18-4D5B-98DC-93D15B804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221469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Siestra"/>
              </a:rPr>
              <a:t>добро- ЭТО когда герои совершают что-то хорошее, полезное- добрые поступки. Добро и зло живут рядом, но добро всегда побеждает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BF32981-491D-4456-823D-72AF9C5CF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90" y="3180300"/>
            <a:ext cx="4049745" cy="258733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B2AEBA9-E9E3-4E0F-BADB-B1DA8D60F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412" y="2437761"/>
            <a:ext cx="2921201" cy="407241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0788662-065B-441C-A849-7B37F11EE2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2790" y="3180300"/>
            <a:ext cx="3466590" cy="258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92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9862FB-2D46-446C-9402-5AC51EEE1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878" y="152256"/>
            <a:ext cx="10561983" cy="652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28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684DAB-82D1-4B8C-AF09-0B812A8A40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26EE817-CBFC-4F68-80C0-8293171A53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BB9EA7-764C-4EF5-A607-F5FF0EC5E9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6057" t="2817" r="6322" b="2620"/>
          <a:stretch/>
        </p:blipFill>
        <p:spPr>
          <a:xfrm>
            <a:off x="0" y="106017"/>
            <a:ext cx="11357114" cy="663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050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643E7F-42D7-46C0-BA8A-EE24C91B3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73" y="132522"/>
            <a:ext cx="10747513" cy="658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984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61ECE0-CEED-4ACC-BD58-0593B7525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0A61BD1-FDD4-40F3-9F41-69A85E825C5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89113" y="198783"/>
            <a:ext cx="10734260" cy="6480313"/>
          </a:xfrm>
        </p:spPr>
      </p:pic>
    </p:spTree>
    <p:extLst>
      <p:ext uri="{BB962C8B-B14F-4D97-AF65-F5344CB8AC3E}">
        <p14:creationId xmlns:p14="http://schemas.microsoft.com/office/powerpoint/2010/main" val="1617192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C629D0F-941D-4700-A688-5B39CD9ED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297" y="808383"/>
            <a:ext cx="6308034" cy="293799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256D9C4-FBBB-4D97-ADD7-492F9F89638B}"/>
              </a:ext>
            </a:extLst>
          </p:cNvPr>
          <p:cNvSpPr/>
          <p:nvPr/>
        </p:nvSpPr>
        <p:spPr>
          <a:xfrm>
            <a:off x="2727936" y="2967335"/>
            <a:ext cx="75955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03584261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63</TotalTime>
  <Words>54</Words>
  <Application>Microsoft Office PowerPoint</Application>
  <PresentationFormat>Широкоэкранный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Siestra</vt:lpstr>
      <vt:lpstr>Bookman Old Style</vt:lpstr>
      <vt:lpstr>Cambria Math</vt:lpstr>
      <vt:lpstr>Tw Cen MT</vt:lpstr>
      <vt:lpstr>Капля</vt:lpstr>
      <vt:lpstr>ПРЕЗЕНТАЦИЯ</vt:lpstr>
      <vt:lpstr>добро- ЭТО когда герои совершают что-то хорошее, полезное- добрые поступки. Добро и зло живут рядом, но добро всегда побеждает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27</cp:revision>
  <dcterms:created xsi:type="dcterms:W3CDTF">2022-10-05T05:57:53Z</dcterms:created>
  <dcterms:modified xsi:type="dcterms:W3CDTF">2022-12-17T12:36:54Z</dcterms:modified>
</cp:coreProperties>
</file>