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6" r:id="rId3"/>
    <p:sldId id="286" r:id="rId4"/>
    <p:sldId id="288" r:id="rId5"/>
    <p:sldId id="290" r:id="rId6"/>
    <p:sldId id="295" r:id="rId7"/>
    <p:sldId id="289" r:id="rId8"/>
    <p:sldId id="301" r:id="rId9"/>
    <p:sldId id="300" r:id="rId10"/>
    <p:sldId id="283" r:id="rId11"/>
  </p:sldIdLst>
  <p:sldSz cx="12192000" cy="6858000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98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02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988" y="0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/>
          <a:lstStyle>
            <a:lvl1pPr algn="r">
              <a:defRPr sz="1200"/>
            </a:lvl1pPr>
          </a:lstStyle>
          <a:p>
            <a:fld id="{FF3D9CFC-AA9B-419A-A530-2C178ACA86A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9281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988" y="9449281"/>
            <a:ext cx="2971431" cy="497994"/>
          </a:xfrm>
          <a:prstGeom prst="rect">
            <a:avLst/>
          </a:prstGeom>
        </p:spPr>
        <p:txBody>
          <a:bodyPr vert="horz" lIns="90873" tIns="45437" rIns="90873" bIns="45437" rtlCol="0" anchor="b"/>
          <a:lstStyle>
            <a:lvl1pPr algn="r">
              <a:defRPr sz="1200"/>
            </a:lvl1pPr>
          </a:lstStyle>
          <a:p>
            <a:fld id="{09D5CE1C-F38B-4F00-A168-0E9A506AD4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47907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1800" cy="49909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6017" tIns="48008" rIns="96017" bIns="48008" rtlCol="0"/>
          <a:lstStyle>
            <a:lvl1pPr algn="r">
              <a:defRPr sz="1300"/>
            </a:lvl1pPr>
          </a:lstStyle>
          <a:p>
            <a:fld id="{8B19241B-A2F3-4A6A-B812-F2E98C5F88D0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017" tIns="48008" rIns="96017" bIns="480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39"/>
          </a:xfrm>
          <a:prstGeom prst="rect">
            <a:avLst/>
          </a:prstGeom>
        </p:spPr>
        <p:txBody>
          <a:bodyPr vert="horz" lIns="96017" tIns="48008" rIns="96017" bIns="480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8186"/>
            <a:ext cx="2971800" cy="49909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6"/>
            <a:ext cx="2971800" cy="499090"/>
          </a:xfrm>
          <a:prstGeom prst="rect">
            <a:avLst/>
          </a:prstGeom>
        </p:spPr>
        <p:txBody>
          <a:bodyPr vert="horz" lIns="96017" tIns="48008" rIns="96017" bIns="48008" rtlCol="0" anchor="b"/>
          <a:lstStyle>
            <a:lvl1pPr algn="r">
              <a:defRPr sz="1300"/>
            </a:lvl1pPr>
          </a:lstStyle>
          <a:p>
            <a:fld id="{7ADCEBC8-17D9-4B56-A586-61CDD8D668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447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4271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627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85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776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44500" y="1243013"/>
            <a:ext cx="5969000" cy="33575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DCEBC8-17D9-4B56-A586-61CDD8D668B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1951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411F8-6034-4AFC-8601-9B093FD9CA91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095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366F-943C-4181-B904-5DF0EEF5128D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2493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6576D-D5E8-4E5F-AC92-62B0A81EAFBC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3310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7A58-E623-43EE-852E-67C917E71735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5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71157-9A47-42DC-A063-91FEC70205B8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33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3E9D6-3375-42F2-9A66-499FF3CD2865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474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98BA-8B3A-480E-99D9-CA76FE926A8C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6069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AF3A5-B563-4E37-A33A-697B317A00E4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0069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3527E-748D-4F21-AF1D-9FFD31BA97C8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344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B93E0-8CCC-442F-94DC-A5C3104D37C9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7239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98839-3A30-433D-A7A4-01ABA9DB62F3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6705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9CAB6-C98B-464E-89AD-5FEDF0E677A8}" type="datetime1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1248-115D-43D9-8A8F-3F089022DE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137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&#1072;&#1085;&#1090;&#1080;-&#1072;&#1085;&#1090;&#1080;&#1087;&#1083;&#1072;&#1075;&#1080;&#1072;&#1090;.&#1088;&#1092;/Aktualnost-temy-issledovaniya" TargetMode="Externa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3768" y="3171245"/>
            <a:ext cx="11664461" cy="2379385"/>
          </a:xfrm>
        </p:spPr>
        <p:txBody>
          <a:bodyPr>
            <a:normAutofit/>
          </a:bodyPr>
          <a:lstStyle/>
          <a:p>
            <a:r>
              <a:rPr lang="ru-RU" sz="5200" dirty="0" smtClean="0">
                <a:solidFill>
                  <a:schemeClr val="accent1">
                    <a:lumMod val="50000"/>
                  </a:schemeClr>
                </a:solidFill>
              </a:rPr>
              <a:t>Мы </a:t>
            </a:r>
            <a:r>
              <a:rPr lang="ru-RU" sz="5200" smtClean="0">
                <a:solidFill>
                  <a:schemeClr val="accent1">
                    <a:lumMod val="50000"/>
                  </a:schemeClr>
                </a:solidFill>
              </a:rPr>
              <a:t>зажигаем звезды</a:t>
            </a:r>
            <a:br>
              <a:rPr lang="ru-RU" sz="520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5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146801"/>
            <a:ext cx="9144000" cy="563276"/>
          </a:xfrm>
        </p:spPr>
        <p:txBody>
          <a:bodyPr/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Ангарск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- 2022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63768" y="3339475"/>
            <a:ext cx="11664461" cy="2379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693" y="1625600"/>
            <a:ext cx="3151851" cy="1707054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938868" y="211675"/>
            <a:ext cx="870373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Областное государственное бюджетное профессиональное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образовательное учреждение (техникум)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«Училище Олимпийского резерва»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63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0344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внимание, ПОЛЕТЕЛИ?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600" y="3355972"/>
            <a:ext cx="2995596" cy="16224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733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881" y="225489"/>
            <a:ext cx="11591363" cy="4433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</a:rPr>
              <a:t> Этапы работы обучающихся над исследованием</a:t>
            </a:r>
            <a:endParaRPr lang="ru-RU" sz="2400" b="1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223" y="872067"/>
            <a:ext cx="11635340" cy="4521200"/>
          </a:xfrm>
        </p:spPr>
        <p:txBody>
          <a:bodyPr>
            <a:noAutofit/>
          </a:bodyPr>
          <a:lstStyle/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938" y="5723467"/>
            <a:ext cx="2215351" cy="8973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2068" y="1168400"/>
            <a:ext cx="9846734" cy="50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/>
                </a:solidFill>
              </a:rPr>
              <a:t>Об</a:t>
            </a:r>
            <a:r>
              <a:rPr lang="ru-RU" sz="2400" b="1" dirty="0" smtClean="0">
                <a:solidFill>
                  <a:schemeClr val="tx2"/>
                </a:solidFill>
              </a:rPr>
              <a:t>ласть исследования </a:t>
            </a:r>
            <a:r>
              <a:rPr lang="ru-RU" sz="2400" dirty="0" smtClean="0">
                <a:solidFill>
                  <a:schemeClr val="tx2"/>
                </a:solidFill>
              </a:rPr>
              <a:t>– к чему душа лежит?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Объект </a:t>
            </a:r>
            <a:r>
              <a:rPr lang="ru-RU" sz="2400" dirty="0" smtClean="0">
                <a:solidFill>
                  <a:schemeClr val="tx2"/>
                </a:solidFill>
              </a:rPr>
              <a:t>– что реально существующее выбираем?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Предмет </a:t>
            </a:r>
            <a:r>
              <a:rPr lang="ru-RU" sz="2400" dirty="0" smtClean="0">
                <a:solidFill>
                  <a:schemeClr val="tx2"/>
                </a:solidFill>
              </a:rPr>
              <a:t>– какое свойство объекта выбираем?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Цель </a:t>
            </a:r>
            <a:r>
              <a:rPr lang="ru-RU" sz="2400" dirty="0" smtClean="0">
                <a:solidFill>
                  <a:schemeClr val="tx2"/>
                </a:solidFill>
              </a:rPr>
              <a:t>– к чему стремиться?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Задачи – </a:t>
            </a:r>
            <a:r>
              <a:rPr lang="ru-RU" sz="2400" dirty="0" smtClean="0">
                <a:solidFill>
                  <a:schemeClr val="tx2"/>
                </a:solidFill>
              </a:rPr>
              <a:t>какие шаги по достижению цели?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Гипотеза </a:t>
            </a:r>
            <a:r>
              <a:rPr lang="ru-RU" sz="2400" dirty="0" smtClean="0">
                <a:solidFill>
                  <a:schemeClr val="tx2"/>
                </a:solidFill>
              </a:rPr>
              <a:t>– какой результат прогнозируем?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Методика </a:t>
            </a:r>
            <a:r>
              <a:rPr lang="ru-RU" sz="2400" dirty="0" smtClean="0">
                <a:solidFill>
                  <a:schemeClr val="tx2"/>
                </a:solidFill>
              </a:rPr>
              <a:t>– что делаем?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Данные </a:t>
            </a:r>
            <a:r>
              <a:rPr lang="ru-RU" sz="2400" dirty="0" smtClean="0">
                <a:solidFill>
                  <a:schemeClr val="tx2"/>
                </a:solidFill>
              </a:rPr>
              <a:t>– что получаем?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Обработка </a:t>
            </a:r>
            <a:r>
              <a:rPr lang="ru-RU" sz="2400" dirty="0" smtClean="0">
                <a:solidFill>
                  <a:schemeClr val="tx2"/>
                </a:solidFill>
              </a:rPr>
              <a:t>- какие методы используем?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Анализ </a:t>
            </a:r>
            <a:r>
              <a:rPr lang="ru-RU" sz="2400" dirty="0" smtClean="0">
                <a:solidFill>
                  <a:schemeClr val="tx2"/>
                </a:solidFill>
              </a:rPr>
              <a:t>– что и как мы сопоставляем?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Результат </a:t>
            </a:r>
            <a:r>
              <a:rPr lang="ru-RU" sz="2400" dirty="0" smtClean="0">
                <a:solidFill>
                  <a:schemeClr val="tx2"/>
                </a:solidFill>
              </a:rPr>
              <a:t>– что мы получали?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Представление </a:t>
            </a:r>
            <a:r>
              <a:rPr lang="ru-RU" sz="2400" dirty="0" smtClean="0">
                <a:solidFill>
                  <a:schemeClr val="tx2"/>
                </a:solidFill>
              </a:rPr>
              <a:t>– как мы рассказали о результате?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Оценка результатов </a:t>
            </a:r>
            <a:r>
              <a:rPr lang="ru-RU" sz="2400" dirty="0" smtClean="0">
                <a:solidFill>
                  <a:schemeClr val="tx2"/>
                </a:solidFill>
              </a:rPr>
              <a:t>– что дальше?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338" y="5875867"/>
            <a:ext cx="2215351" cy="8973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3143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365" y="234868"/>
            <a:ext cx="11591363" cy="6157701"/>
          </a:xfrm>
        </p:spPr>
        <p:txBody>
          <a:bodyPr>
            <a:normAutofit fontScale="90000"/>
          </a:bodyPr>
          <a:lstStyle/>
          <a:p>
            <a:pPr marL="541338" algn="l">
              <a:lnSpc>
                <a:spcPct val="100000"/>
              </a:lnSpc>
            </a:pP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\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2" name="Picture 4" descr="https://fsd.multiurok.ru/html/2019/04/08/s_5caad019de6b4/1134368_10.png"/>
          <p:cNvPicPr>
            <a:picLocks noChangeAspect="1" noChangeArrowheads="1"/>
          </p:cNvPicPr>
          <p:nvPr/>
        </p:nvPicPr>
        <p:blipFill>
          <a:blip r:embed="rId3"/>
          <a:srcRect l="3255" t="2001" r="2367" b="1589"/>
          <a:stretch>
            <a:fillRect/>
          </a:stretch>
        </p:blipFill>
        <p:spPr bwMode="auto">
          <a:xfrm>
            <a:off x="254001" y="626533"/>
            <a:ext cx="4047067" cy="53001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31735" y="1261537"/>
            <a:ext cx="77808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Область исследования </a:t>
            </a:r>
            <a:r>
              <a:rPr lang="ru-RU" sz="2800" dirty="0" smtClean="0">
                <a:solidFill>
                  <a:schemeClr val="tx2"/>
                </a:solidFill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</a:rPr>
              <a:t>к чему душа лежит?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91001" y="2328338"/>
            <a:ext cx="787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Объект</a:t>
            </a:r>
            <a:r>
              <a:rPr lang="ru-RU" sz="2800" dirty="0" smtClean="0"/>
              <a:t> - </a:t>
            </a:r>
            <a:r>
              <a:rPr lang="ru-RU" sz="2800" b="1" dirty="0" smtClean="0">
                <a:solidFill>
                  <a:srgbClr val="C00000"/>
                </a:solidFill>
              </a:rPr>
              <a:t>что реально существующее выбираем?</a:t>
            </a:r>
          </a:p>
        </p:txBody>
      </p:sp>
      <p:sp>
        <p:nvSpPr>
          <p:cNvPr id="7174" name="AutoShape 6" descr="https://pickimage.ru/wp-content/uploads/images/detskie/apple/yabloko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pickimage.ru/wp-content/uploads/images/detskie/apple/yabloko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8" name="AutoShape 10" descr="https://pickimage.ru/wp-content/uploads/images/detskie/apple/yabloko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80" name="AutoShape 12" descr="https://pickimage.ru/wp-content/uploads/images/detskie/apple/yabloko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82" name="Picture 14" descr="https://i.pinimg.com/originals/ec/55/ba/ec55ba055e7f6ecf3ebaff15772667f4.jpg"/>
          <p:cNvPicPr>
            <a:picLocks noChangeAspect="1" noChangeArrowheads="1"/>
          </p:cNvPicPr>
          <p:nvPr/>
        </p:nvPicPr>
        <p:blipFill>
          <a:blip r:embed="rId4" cstate="print"/>
          <a:srcRect l="5072" t="3175" r="4941" b="3175"/>
          <a:stretch>
            <a:fillRect/>
          </a:stretch>
        </p:blipFill>
        <p:spPr bwMode="auto">
          <a:xfrm>
            <a:off x="5672669" y="3268133"/>
            <a:ext cx="5215467" cy="2867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Стрелка вниз 15"/>
          <p:cNvSpPr/>
          <p:nvPr/>
        </p:nvSpPr>
        <p:spPr>
          <a:xfrm>
            <a:off x="5071533" y="3428999"/>
            <a:ext cx="484632" cy="125306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814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31802" y="347137"/>
            <a:ext cx="113791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Предмет</a:t>
            </a:r>
            <a:r>
              <a:rPr lang="ru-RU" sz="2800" b="1" dirty="0" smtClean="0">
                <a:solidFill>
                  <a:schemeClr val="tx2"/>
                </a:solidFill>
              </a:rPr>
              <a:t> </a:t>
            </a:r>
            <a:r>
              <a:rPr lang="ru-RU" sz="2800" b="1" dirty="0" smtClean="0"/>
              <a:t>–</a:t>
            </a:r>
            <a:r>
              <a:rPr lang="ru-RU" sz="2800" b="1" dirty="0" smtClean="0">
                <a:solidFill>
                  <a:srgbClr val="C00000"/>
                </a:solidFill>
              </a:rPr>
              <a:t> какое свойство </a:t>
            </a:r>
            <a:r>
              <a:rPr lang="ru-RU" sz="2800" dirty="0" smtClean="0">
                <a:solidFill>
                  <a:schemeClr val="tx2"/>
                </a:solidFill>
              </a:rPr>
              <a:t>объекта выбираем?</a:t>
            </a:r>
          </a:p>
        </p:txBody>
      </p:sp>
      <p:pic>
        <p:nvPicPr>
          <p:cNvPr id="4" name="Рисунок 3" descr="мифы,стереотипы,заблуждения,Менделеев,водка,Наполеон,Ньютон,яблоко,Средние 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738" y="1046660"/>
            <a:ext cx="4902199" cy="5074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Uncertainty?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78334" y="1193800"/>
            <a:ext cx="2946400" cy="36914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Человек срывая его волосы стоковые изображения."/>
          <p:cNvPicPr/>
          <p:nvPr/>
        </p:nvPicPr>
        <p:blipFill>
          <a:blip r:embed="rId4"/>
          <a:srcRect l="3268" t="7087" r="7190"/>
          <a:stretch>
            <a:fillRect/>
          </a:stretch>
        </p:blipFill>
        <p:spPr bwMode="auto">
          <a:xfrm>
            <a:off x="5926667" y="3522133"/>
            <a:ext cx="2573866" cy="2997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Рисунок 2" descr="https://avatars.mds.yandex.net/i?id=c21ddd033331758b67b63ad95d2cbe97-5911686-images-thumbs&amp;n=1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337" y="300971"/>
            <a:ext cx="4349735" cy="2399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s://fs03.metod-kopilka.ru/images/doc/10/54583/img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195" y="2745269"/>
            <a:ext cx="4428140" cy="3147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Адам, Ева и змей-искуситель 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39266" y="296333"/>
            <a:ext cx="3934947" cy="2988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риворот на яблоко - подборка из нескольких вариантов.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3156" y="3488267"/>
            <a:ext cx="4287327" cy="226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tihi.ru/pics/2021/10/05/261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78837" y="309365"/>
            <a:ext cx="2541271" cy="190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6" name="Picture 2" descr="Доброе утро ребята и взрослые!!!Сегодня мы завершаем неделю ,посвящённую зд...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074989" y="2863970"/>
            <a:ext cx="2846717" cy="35195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14867" y="330199"/>
            <a:ext cx="9050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Цель </a:t>
            </a:r>
            <a:r>
              <a:rPr lang="ru-RU" sz="2800" dirty="0" smtClean="0">
                <a:solidFill>
                  <a:schemeClr val="tx2"/>
                </a:solidFill>
              </a:rPr>
              <a:t>– к чему стремиться?</a:t>
            </a:r>
          </a:p>
        </p:txBody>
      </p:sp>
      <p:pic>
        <p:nvPicPr>
          <p:cNvPr id="4" name="Рисунок 3" descr="Download Fruit Apple Tree Free Photo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601" y="1422400"/>
            <a:ext cx="3090332" cy="421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2" name="Picture 2" descr="In a credit union, the culture starts at the top—in the boardroom—and emana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2800" y="1416579"/>
            <a:ext cx="5892800" cy="2743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8788399" y="660399"/>
            <a:ext cx="2929467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solidFill>
                  <a:srgbClr val="000000"/>
                </a:solidFill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ля чего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rebuchet MS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s://i.pinimg.com/736x/23/fe/7d/23fe7d64fbdd99adde09813a055cd5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5054" y="405322"/>
            <a:ext cx="554025" cy="8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53933" y="5105399"/>
            <a:ext cx="7975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исследования показывает важность, значимость 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/>
              </a:rPr>
              <a:t>актуальность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всей работы.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" name="Рисунок 2" descr="Высушенные яблоко и фундук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V="1">
            <a:off x="4419774" y="4538131"/>
            <a:ext cx="3665893" cy="176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2599" y="279400"/>
            <a:ext cx="10295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Задачи – </a:t>
            </a:r>
            <a:r>
              <a:rPr lang="ru-RU" sz="2800" dirty="0" smtClean="0">
                <a:solidFill>
                  <a:schemeClr val="tx2"/>
                </a:solidFill>
              </a:rPr>
              <a:t>какие шаги по достижению цели?</a:t>
            </a:r>
          </a:p>
        </p:txBody>
      </p:sp>
      <p:pic>
        <p:nvPicPr>
          <p:cNvPr id="32770" name="Picture 2" descr="In this issue.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2906" y="4521201"/>
            <a:ext cx="3248027" cy="18288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3467" y="3767667"/>
            <a:ext cx="8408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Не залезешь на дерево - не </a:t>
            </a:r>
            <a:r>
              <a:rPr lang="ru-RU" b="1" dirty="0" smtClean="0">
                <a:solidFill>
                  <a:srgbClr val="C00000"/>
                </a:solidFill>
              </a:rPr>
              <a:t>сорвешь яблоко!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https://st.focusedcollection.com/14026668/i/650/focused_176874018-stock-photo-family-picking-apples-tre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196" y="771471"/>
            <a:ext cx="3229871" cy="2615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Притча о яблоках.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77400" y="152400"/>
            <a:ext cx="2404532" cy="33104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Содержимое 5" descr="https://i.pinimg.com/736x/b0/9b/61/b09b6175e983349eb47c872deaa93079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8399" y="942827"/>
            <a:ext cx="2805315" cy="25270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https://i.artfile.ru/4000x2667_362095_%5bwww.ArtFile.ru%5d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56600" y="4487334"/>
            <a:ext cx="3403599" cy="17441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https://img.7dach.ru/image/1200/09/94/77/2015/08/19/055549.jpg"/>
          <p:cNvPicPr/>
          <p:nvPr/>
        </p:nvPicPr>
        <p:blipFill>
          <a:blip r:embed="rId8"/>
          <a:srcRect l="8860" t="735" r="9905" b="4316"/>
          <a:stretch>
            <a:fillRect/>
          </a:stretch>
        </p:blipFill>
        <p:spPr bwMode="auto">
          <a:xfrm>
            <a:off x="6917266" y="897466"/>
            <a:ext cx="2387601" cy="3420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795867" y="6392333"/>
            <a:ext cx="11032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Задачи помогают раскрыть действия и средства доказывается эта значимость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1248-115D-43D9-8A8F-3F089022DED4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400" y="296333"/>
            <a:ext cx="10972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Гипотеза </a:t>
            </a:r>
            <a:r>
              <a:rPr lang="ru-RU" sz="2800" dirty="0" smtClean="0">
                <a:solidFill>
                  <a:schemeClr val="tx2"/>
                </a:solidFill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</a:rPr>
              <a:t>какой результат прогнозируем?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39800" y="4478867"/>
            <a:ext cx="99906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Кто яблоко в день съедает, тот у врача не бывает!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https://fs.znanio.ru/d5af0e/61/fd/d06571987ab85725f78d724b04053deb5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6467" y="1016000"/>
            <a:ext cx="6841066" cy="3115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качать 2560x1920 Красное яблоко в руке Обои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5135" y="5055900"/>
            <a:ext cx="2531534" cy="1581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" y="228608"/>
            <a:ext cx="11575747" cy="6129867"/>
          </a:xfrm>
        </p:spPr>
        <p:txBody>
          <a:bodyPr>
            <a:noAutofit/>
          </a:bodyPr>
          <a:lstStyle/>
          <a:p>
            <a:pPr algn="just"/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endParaRPr lang="ru-RU" sz="40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6667" y="719667"/>
            <a:ext cx="1027853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Методика </a:t>
            </a:r>
            <a:r>
              <a:rPr lang="ru-RU" sz="2400" dirty="0" smtClean="0">
                <a:solidFill>
                  <a:schemeClr val="tx2"/>
                </a:solidFill>
              </a:rPr>
              <a:t>– что делаем?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Данные </a:t>
            </a:r>
            <a:r>
              <a:rPr lang="ru-RU" sz="2400" dirty="0" smtClean="0">
                <a:solidFill>
                  <a:schemeClr val="tx2"/>
                </a:solidFill>
              </a:rPr>
              <a:t>– что получаем?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Обработка </a:t>
            </a:r>
            <a:r>
              <a:rPr lang="ru-RU" sz="2400" dirty="0" smtClean="0">
                <a:solidFill>
                  <a:schemeClr val="tx2"/>
                </a:solidFill>
              </a:rPr>
              <a:t>- какие методы используем?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Анализ </a:t>
            </a:r>
            <a:r>
              <a:rPr lang="ru-RU" sz="2400" dirty="0" smtClean="0">
                <a:solidFill>
                  <a:schemeClr val="tx2"/>
                </a:solidFill>
              </a:rPr>
              <a:t>– что и как мы сопоставляем?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Результат </a:t>
            </a:r>
            <a:r>
              <a:rPr lang="ru-RU" sz="2400" dirty="0" smtClean="0">
                <a:solidFill>
                  <a:schemeClr val="tx2"/>
                </a:solidFill>
              </a:rPr>
              <a:t>– что мы получали?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Представление </a:t>
            </a:r>
            <a:r>
              <a:rPr lang="ru-RU" sz="2400" dirty="0" smtClean="0">
                <a:solidFill>
                  <a:schemeClr val="tx2"/>
                </a:solidFill>
              </a:rPr>
              <a:t>– как мы рассказали о результате?</a:t>
            </a:r>
          </a:p>
          <a:p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Оценка результатов </a:t>
            </a:r>
            <a:r>
              <a:rPr lang="ru-RU" sz="2400" dirty="0" smtClean="0">
                <a:solidFill>
                  <a:schemeClr val="tx2"/>
                </a:solidFill>
              </a:rPr>
              <a:t>– что дальше?</a:t>
            </a: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62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 Презентация для первого заседания рабочей группы при Правительстве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5934</TotalTime>
  <Words>253</Words>
  <Application>Microsoft Office PowerPoint</Application>
  <PresentationFormat>Произвольный</PresentationFormat>
  <Paragraphs>65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2 Презентация для первого заседания рабочей группы при Правительстве</vt:lpstr>
      <vt:lpstr>Мы зажигаем звезды </vt:lpstr>
      <vt:lpstr>      Этапы работы обучающихся над исследованием</vt:lpstr>
      <vt:lpstr>              \      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внимание, ПОЛЕТЕЛИ?</vt:lpstr>
    </vt:vector>
  </TitlesOfParts>
  <Company>KGU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ХХII Чемпионат мира по лыжному ориентированию 2017, Красноярск</dc:title>
  <dc:creator>Андрей Павлов</dc:creator>
  <cp:lastModifiedBy>Home</cp:lastModifiedBy>
  <cp:revision>91</cp:revision>
  <cp:lastPrinted>2019-08-29T01:55:40Z</cp:lastPrinted>
  <dcterms:created xsi:type="dcterms:W3CDTF">2015-09-14T02:08:16Z</dcterms:created>
  <dcterms:modified xsi:type="dcterms:W3CDTF">2022-12-11T10:21:28Z</dcterms:modified>
</cp:coreProperties>
</file>