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6" r:id="rId4"/>
    <p:sldId id="26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C3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7" d="100"/>
          <a:sy n="57" d="100"/>
        </p:scale>
        <p:origin x="-1746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BE3C9-EB1E-4EEF-9EE8-19152DDDA415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CB9-EC3F-4494-9028-6BCBD4F98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BE3C9-EB1E-4EEF-9EE8-19152DDDA415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CB9-EC3F-4494-9028-6BCBD4F98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BE3C9-EB1E-4EEF-9EE8-19152DDDA415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CB9-EC3F-4494-9028-6BCBD4F98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BE3C9-EB1E-4EEF-9EE8-19152DDDA415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CB9-EC3F-4494-9028-6BCBD4F98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BE3C9-EB1E-4EEF-9EE8-19152DDDA415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CB9-EC3F-4494-9028-6BCBD4F98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BE3C9-EB1E-4EEF-9EE8-19152DDDA415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CB9-EC3F-4494-9028-6BCBD4F98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BE3C9-EB1E-4EEF-9EE8-19152DDDA415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CB9-EC3F-4494-9028-6BCBD4F98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BE3C9-EB1E-4EEF-9EE8-19152DDDA415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CB9-EC3F-4494-9028-6BCBD4F98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BE3C9-EB1E-4EEF-9EE8-19152DDDA415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CB9-EC3F-4494-9028-6BCBD4F98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BE3C9-EB1E-4EEF-9EE8-19152DDDA415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CB9-EC3F-4494-9028-6BCBD4F98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BE3C9-EB1E-4EEF-9EE8-19152DDDA415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94CB9-EC3F-4494-9028-6BCBD4F98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BE3C9-EB1E-4EEF-9EE8-19152DDDA415}" type="datetimeFigureOut">
              <a:rPr lang="ru-RU" smtClean="0"/>
              <a:pPr/>
              <a:t>16.02.2020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94CB9-EC3F-4494-9028-6BCBD4F98D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qdefaul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-1080000">
            <a:off x="5454044" y="3474232"/>
            <a:ext cx="150019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0" b="1" dirty="0" smtClean="0">
                <a:ln>
                  <a:solidFill>
                    <a:srgbClr val="006C31"/>
                  </a:solidFill>
                </a:ln>
                <a:solidFill>
                  <a:srgbClr val="00B05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  <a:ea typeface="Batang" pitchFamily="18" charset="-127"/>
              </a:rPr>
              <a:t>С</a:t>
            </a:r>
            <a:endParaRPr lang="ru-RU" sz="11000" b="1" dirty="0">
              <a:ln>
                <a:solidFill>
                  <a:srgbClr val="006C31"/>
                </a:solidFill>
              </a:ln>
              <a:solidFill>
                <a:srgbClr val="00B05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Home\Desktop\правило 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Home\Desktop\правило 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esktop\ЛЕШИЙ\d680e09432ede17bf5749c4331bf753d--creepy-things-book-illustratio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3" y="0"/>
            <a:ext cx="7326233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preview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1568" y="-214338"/>
            <a:ext cx="9715568" cy="7072338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642910" y="1142984"/>
            <a:ext cx="614366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ea typeface="Times New Roman" pitchFamily="18" charset="0"/>
                <a:cs typeface="Times New Roman" pitchFamily="18" charset="0"/>
              </a:rPr>
              <a:t>Здравствуйте дорогие ребята. Я очень хотел приехать к вам в гости на КВН, но у меня заболел мой пушистый друг, лисёнок Рыжик . Но вы не расстраивайтесь, я и мои друзья лесные жители будем  наблюдать за вами из леса. Я очень надеюсь, что мои задания для вас окажутся не сложными и вы справитесь с ними на отлично. Всего вам доброго и удачи.  Хранитель леса леший Сёма.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11266" name="Picture 2" descr="C:\Users\Admin\Desktop\ЛЕШИЙ\d680e09432ede17bf5749c4331bf753d--creepy-things-book-illustration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569267"/>
            <a:ext cx="2428860" cy="2288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75278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esktop\фоны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Home\Desktop\правило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esktop\правило 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Home\Desktop\фоны\правило 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77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</cp:revision>
  <dcterms:created xsi:type="dcterms:W3CDTF">2020-01-26T15:21:30Z</dcterms:created>
  <dcterms:modified xsi:type="dcterms:W3CDTF">2020-02-16T12:43:55Z</dcterms:modified>
</cp:coreProperties>
</file>