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471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17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1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8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5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0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8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4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836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42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4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FB158-3BA1-4EAF-9EAB-E1C0B8B8122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A6446-8D34-45B4-8E42-413D5B35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9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523" y="-99392"/>
            <a:ext cx="927652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844824"/>
            <a:ext cx="5832648" cy="2448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поступок»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рассказам.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9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12754"/>
            <a:ext cx="7488832" cy="6912768"/>
          </a:xfrm>
        </p:spPr>
      </p:pic>
    </p:spTree>
    <p:extLst>
      <p:ext uri="{BB962C8B-B14F-4D97-AF65-F5344CB8AC3E}">
        <p14:creationId xmlns:p14="http://schemas.microsoft.com/office/powerpoint/2010/main" val="51787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841"/>
            <a:ext cx="6696744" cy="6858000"/>
          </a:xfrm>
        </p:spPr>
      </p:pic>
    </p:spTree>
    <p:extLst>
      <p:ext uri="{BB962C8B-B14F-4D97-AF65-F5344CB8AC3E}">
        <p14:creationId xmlns:p14="http://schemas.microsoft.com/office/powerpoint/2010/main" val="70261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2" b="15701"/>
          <a:stretch/>
        </p:blipFill>
        <p:spPr>
          <a:xfrm>
            <a:off x="0" y="620688"/>
            <a:ext cx="9192648" cy="5328592"/>
          </a:xfrm>
        </p:spPr>
      </p:pic>
    </p:spTree>
    <p:extLst>
      <p:ext uri="{BB962C8B-B14F-4D97-AF65-F5344CB8AC3E}">
        <p14:creationId xmlns:p14="http://schemas.microsoft.com/office/powerpoint/2010/main" val="369484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633860" cy="6875786"/>
          </a:xfrm>
        </p:spPr>
      </p:pic>
    </p:spTree>
    <p:extLst>
      <p:ext uri="{BB962C8B-B14F-4D97-AF65-F5344CB8AC3E}">
        <p14:creationId xmlns:p14="http://schemas.microsoft.com/office/powerpoint/2010/main" val="740027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25"/>
            <a:ext cx="9144000" cy="6645575"/>
          </a:xfrm>
        </p:spPr>
      </p:pic>
    </p:spTree>
    <p:extLst>
      <p:ext uri="{BB962C8B-B14F-4D97-AF65-F5344CB8AC3E}">
        <p14:creationId xmlns:p14="http://schemas.microsoft.com/office/powerpoint/2010/main" val="2044807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8784976" cy="6858001"/>
          </a:xfrm>
        </p:spPr>
      </p:pic>
    </p:spTree>
    <p:extLst>
      <p:ext uri="{BB962C8B-B14F-4D97-AF65-F5344CB8AC3E}">
        <p14:creationId xmlns:p14="http://schemas.microsoft.com/office/powerpoint/2010/main" val="590174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" b="2813"/>
          <a:stretch/>
        </p:blipFill>
        <p:spPr>
          <a:xfrm>
            <a:off x="2026384" y="0"/>
            <a:ext cx="5430725" cy="6858000"/>
          </a:xfrm>
        </p:spPr>
      </p:pic>
    </p:spTree>
    <p:extLst>
      <p:ext uri="{BB962C8B-B14F-4D97-AF65-F5344CB8AC3E}">
        <p14:creationId xmlns:p14="http://schemas.microsoft.com/office/powerpoint/2010/main" val="25142133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2022-11-20T20:11:35Z</dcterms:created>
  <dcterms:modified xsi:type="dcterms:W3CDTF">2022-11-21T05:36:26Z</dcterms:modified>
</cp:coreProperties>
</file>