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C03EE2-8346-4E88-9DD7-AF66429969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89D89A2-8195-45BB-99F8-7CE053F764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FCB41A-5208-4EC8-BC28-F0E0D844F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1E59A1-761E-4A41-BC7F-70AD6CB71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442CAA-FF84-4103-8BF3-E0DFA2597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73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2BC0B-2830-4986-94F2-949B934F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4FAE063-CBF8-4D89-95C5-1A34CD13E3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777BCD-EF65-420E-BE89-1C6F2A585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A4C5F0-DB30-4312-B5EA-57FD2C256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F89E7A-EA7A-4C85-92DB-1AE73417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775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64F27FB-42EC-4689-8F4E-CE632432B4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A6922AA-4C8C-49EF-B206-B2E619B842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233F90-A8AB-414C-841D-EF9199AF2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C7D2B6-24D0-4C5D-A465-B56D45A33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CBF591-A960-4A5F-998B-F50ABE6ED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48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A800BB-2B62-4A3C-9A6D-FD5791F85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F4D627-CD23-498B-AC95-EBBFDEE9A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9F2550-7F51-4285-B367-9E4841550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FD4F61-6BB7-4306-A849-DB0855B7D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6A59D7-CE74-4726-839F-41AA92AE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70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B84C9-3A3B-45D4-A96C-068B1F5F4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463ED7-1ED5-4263-897D-647AA77D8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C46A72-533D-4E1A-89BC-9558C2B43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4680E9-3368-4B6F-82EA-DAD71C70C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4264C2-870E-4203-B43E-0670CDE99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21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D469E-D98C-4ACE-AEA4-25F9CF620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452506-B959-4B37-A67C-2752F6B25C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82FE1B8-0EE5-4CBD-BA27-2D5B46B8F5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4CE9AD-29A2-4C8C-A07F-0AD0F5BE1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20DEE41-9BD7-405A-9C2C-F9F1189D6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F29D21-3042-4B86-89A3-F04206759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299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8C928-2486-467C-B126-5D33CD6E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97A1CB0-C0FA-4B7B-85B1-3E426AE8DF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606900B-FB44-4859-B465-05A799888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16375A7-CD6A-4D51-9E11-A0260398E7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5FB4F4C-04AF-43D3-AE17-13F854A6FA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7B243B0-80B9-42BD-9FFA-7B781BE28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3B7AB2E-A872-4095-9A51-3FADF2D37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CB7BF8A-E767-431C-BD6E-5BFA26007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42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22696-BD1D-4E5C-AA12-FAAD5A7E4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F38DE39-7A7B-4B16-B175-F393F1BA1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4A796E1-EE5E-4EC7-BC24-41380EDD9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4366390-646D-47FE-A6AF-DBDB08948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630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F2C0E1C-9206-4D37-A918-BD672ED41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392DBFA-97FF-4F81-BFCD-E1966A352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BBA953E-A9C0-471B-B79C-546F8D052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27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B1A39B-921F-4A63-B1A9-C65DE716D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817B42-30DC-496F-A64E-D9EB61D6E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AC2661D-90F0-4E3E-A1A5-82AA52494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F143DB-36ED-447B-953F-51746B6F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F3DA24-4C4F-4BBC-AA34-28F8C22B9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822D58-F0C7-4792-9A6C-6AE512F2C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744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55959E-BC86-4D23-AEC5-4ADBB3F4E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F297D41-ED00-472F-B4CE-2527FF7D0A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F2E7EC-960B-4486-A18B-C2EC9F696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E0F658-068F-4E5C-AAB5-5F34A6449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530A8BB-F8A4-4249-B13A-03E11CB26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D9515C-B9A8-4C60-A2B8-E449BD499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678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181F8-A67D-4231-8F8B-B2A08A7A1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675504-2B32-406E-B532-BAA5D2C9C0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678429-8374-4937-8FB0-55FE433F4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55861-C716-4C50-B920-704E35F80DE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9F2D99-6E8C-41B6-8505-05A7C968CE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F55326-7D70-4CBF-B7B0-1AE4B7BC9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F6D10-215C-49CD-9EB4-7BC990BA3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317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ADBE63-2DE3-4F44-9895-ABF77E379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1C126F-0E00-469E-99CC-C744BE78B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/>
              <a:t>Развитие речи в подготовительной группе</a:t>
            </a:r>
          </a:p>
          <a:p>
            <a:pPr marL="0" indent="0" algn="ctr">
              <a:buNone/>
            </a:pPr>
            <a:r>
              <a:rPr lang="ru-RU" b="1" dirty="0"/>
              <a:t>«Звери зимой»</a:t>
            </a:r>
          </a:p>
          <a:p>
            <a:pPr marL="0" indent="0" algn="ctr">
              <a:buNone/>
            </a:pPr>
            <a:r>
              <a:rPr lang="ru-RU" b="1" dirty="0"/>
              <a:t>(составление описательного рассказа)</a:t>
            </a:r>
          </a:p>
          <a:p>
            <a:pPr marL="0" indent="0" algn="r">
              <a:buNone/>
            </a:pPr>
            <a:r>
              <a:rPr lang="ru-RU" b="1" dirty="0"/>
              <a:t>Выполнила: </a:t>
            </a:r>
          </a:p>
          <a:p>
            <a:pPr marL="0" indent="0" algn="r">
              <a:buNone/>
            </a:pPr>
            <a:r>
              <a:rPr lang="ru-RU" b="1" dirty="0" err="1"/>
              <a:t>Вишнивецкая</a:t>
            </a:r>
            <a:r>
              <a:rPr lang="ru-RU" b="1" dirty="0"/>
              <a:t> О. В.</a:t>
            </a:r>
          </a:p>
          <a:p>
            <a:pPr marL="0" indent="0" algn="r">
              <a:buNone/>
            </a:pPr>
            <a:r>
              <a:rPr lang="ru-RU" b="1" dirty="0"/>
              <a:t>Воспитатель.</a:t>
            </a:r>
          </a:p>
          <a:p>
            <a:pPr marL="0" indent="0" algn="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/>
              <a:t>2022 г.</a:t>
            </a:r>
          </a:p>
          <a:p>
            <a:pPr marL="0" indent="0" algn="r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35017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F1918DE-A735-4653-9BA7-3B02573BD2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778" y="225214"/>
            <a:ext cx="9663289" cy="6377771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ADAEDE1-3150-49C3-8AEF-5BCBD904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6BDE50-99EE-42C4-A376-A9F6D1EF7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МЕДВЕЖЬИ</a:t>
            </a:r>
          </a:p>
        </p:txBody>
      </p:sp>
    </p:spTree>
    <p:extLst>
      <p:ext uri="{BB962C8B-B14F-4D97-AF65-F5344CB8AC3E}">
        <p14:creationId xmlns:p14="http://schemas.microsoft.com/office/powerpoint/2010/main" val="3887509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9E714B-605F-4230-B8D2-499A81704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822" y="629286"/>
            <a:ext cx="8252178" cy="538257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8F1744C-184E-4707-90FA-9526A76CCC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474133"/>
            <a:ext cx="3939822" cy="590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30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BF7C39F-3D2F-4AAB-85CC-7AFEFE103C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0"/>
            <a:ext cx="12168188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744390A-2B47-40CB-9DBE-5A660034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8795C1-8DE1-42E2-A866-02C25598A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Чьи следы?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ЗАЯЧЬИ</a:t>
            </a:r>
          </a:p>
        </p:txBody>
      </p:sp>
    </p:spTree>
    <p:extLst>
      <p:ext uri="{BB962C8B-B14F-4D97-AF65-F5344CB8AC3E}">
        <p14:creationId xmlns:p14="http://schemas.microsoft.com/office/powerpoint/2010/main" val="47568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E3683C4-D64B-444A-A9C9-3983B2703D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785125" cy="363270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EFB59D-2397-4996-8D02-C98619CDE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200" y="0"/>
            <a:ext cx="9197800" cy="59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720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ABB2D86-C454-4048-99E8-E6335B39C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022" y="143560"/>
            <a:ext cx="4413956" cy="657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07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926D2C6-750B-4E49-87BF-929648D1F3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633" y="2221087"/>
            <a:ext cx="4161367" cy="277424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F014BB-6A20-4DB0-981F-EB6FCC9E1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157515"/>
            <a:ext cx="9477375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20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C8C9603-F6CF-46E4-AA77-A3E379BE78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698" y="0"/>
            <a:ext cx="6272604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1CBEB65-63F7-4C16-B88F-A3B2A4F04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01C346-EE2C-45FF-B4D4-52EC32CE2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БЕЛИЧЬИ</a:t>
            </a:r>
          </a:p>
        </p:txBody>
      </p:sp>
    </p:spTree>
    <p:extLst>
      <p:ext uri="{BB962C8B-B14F-4D97-AF65-F5344CB8AC3E}">
        <p14:creationId xmlns:p14="http://schemas.microsoft.com/office/powerpoint/2010/main" val="2615151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CDFA3EB-AD31-4FD7-A847-1D07E3EF91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59378"/>
            <a:ext cx="3780333" cy="265883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F30A3F-41AF-4D17-BD05-EF946FFDE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668" y="294264"/>
            <a:ext cx="9477375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624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2A58D3A-D423-42F1-9A81-EA61F7523B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7156" y="414867"/>
            <a:ext cx="8071555" cy="6053666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3295192-3141-4A8B-8584-151753276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B9C8D89-01FB-43AA-9BB1-0C80679C7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ЛИСЬИ</a:t>
            </a:r>
          </a:p>
        </p:txBody>
      </p:sp>
    </p:spTree>
    <p:extLst>
      <p:ext uri="{BB962C8B-B14F-4D97-AF65-F5344CB8AC3E}">
        <p14:creationId xmlns:p14="http://schemas.microsoft.com/office/powerpoint/2010/main" val="1039057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E747D41-27BE-4821-8623-CBD23340FA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77156"/>
            <a:ext cx="3755461" cy="246635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B68BA0-001F-4614-A133-4F4900C8F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5202" y="168803"/>
            <a:ext cx="9199646" cy="600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5357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33</Words>
  <Application>Microsoft Office PowerPoint</Application>
  <PresentationFormat>Широкоэкранный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 Vishnivetskiy</dc:creator>
  <cp:lastModifiedBy>Danil Vishnivetskiy</cp:lastModifiedBy>
  <cp:revision>3</cp:revision>
  <dcterms:created xsi:type="dcterms:W3CDTF">2022-12-14T16:01:16Z</dcterms:created>
  <dcterms:modified xsi:type="dcterms:W3CDTF">2022-12-17T13:49:05Z</dcterms:modified>
</cp:coreProperties>
</file>