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98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612845"/>
            <a:ext cx="532859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Беседовали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детьми: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Каких ты знаешь зимующих птиц?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Почему они так называются?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Почему зимующие птицы не улетают в тёплые края? (Они могут найти себе корм).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Чем питаются зимующие птицы?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 Как люди помогают зимующим птицам пережить зиму? (Делают кормушки, насыпают в них корм).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411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2" descr="https://sun9-24.userapi.com/impg/00rL2ES-cwd_smnAnc_UlbaEkjVDRdttrOEO6Q/BaQdsBeoMh4.jpg?size=486x1080&amp;quality=95&amp;sign=fedf804ce58818157a8f87eb4d0f378a&amp;type=alb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sun9-24.userapi.com/impg/00rL2ES-cwd_smnAnc_UlbaEkjVDRdttrOEO6Q/BaQdsBeoMh4.jpg?size=486x1080&amp;quality=95&amp;sign=fedf804ce58818157a8f87eb4d0f378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12738"/>
            <a:ext cx="3206433" cy="639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20.userapi.com/impg/f1zIWwyHElUrT8VlnKXSOp-AABn_lLQ7geBWHA/L6xGW6PacjE.jpg?size=486x1080&amp;quality=95&amp;sign=d46b3a32d93ad94a622cb5c3410cf2cd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625" y="312738"/>
            <a:ext cx="3505791" cy="638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8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un9-5.userapi.com/impg/s_z7pbNj_pFm05f49nUdUgs2m0-JBaOqFicT9A/HHObOf3Xi_M.jpg?size=486x1080&amp;quality=95&amp;sign=21090bdc249c24d35ada6abcd5ef89b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0337"/>
            <a:ext cx="3226137" cy="65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37.userapi.com/impg/NSVkjasIX4_6799fftbgS8mGzsW5d4O2PaImEQ/aVbfpWnj80Q.jpg?size=486x1080&amp;quality=95&amp;sign=833ec38ed33e1f4c1f724ac253efadf9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0338"/>
            <a:ext cx="3080936" cy="65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12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uprostim.com/wp-content/uploads/2021/03/image078-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F:\подсолнух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8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un9-35.userapi.com/impg/6PD5Jz9_RPpq_o63Q8IVLRQ6ssU34l2uIHOdow/R7-ycuIP85Y.jpg?size=486x1080&amp;quality=95&amp;sign=c59f25fe630eb298bb82e9ea729ab23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3" y="113626"/>
            <a:ext cx="3079829" cy="661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23.userapi.com/impg/HSe9TOxwgh_kXLPftioPbwzvgKb3bizSIPsIOw/aQruHRUQ2I4.jpg?size=486x1080&amp;quality=95&amp;sign=377f8332978a336dbe85493840b5018d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8000"/>
            <a:ext cx="3095812" cy="655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413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63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2022-10-08T18:21:47Z</dcterms:created>
  <dcterms:modified xsi:type="dcterms:W3CDTF">2022-12-18T17:59:41Z</dcterms:modified>
</cp:coreProperties>
</file>