
<file path=[Content_Types].xml><?xml version="1.0" encoding="utf-8"?>
<Types xmlns="http://schemas.openxmlformats.org/package/2006/content-types">
  <Default ContentType="application/vnd.openxmlformats-package.relationships+xml" Extension="rels"/>
  <Default ContentType="application/xml" Extension="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1.xml"/>
  <Override ContentType="application/vnd.openxmlformats-officedocument.presentationml.notesMaster+xml" PartName="/ppt/notesMasters/notesMaster1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app.xml" Type="http://schemas.openxmlformats.org/officeDocument/2006/relationships/extended-properties"/><Relationship Id="rId3" Target="docProps/core.xml" Type="http://schemas.openxmlformats.org/package/2006/relationships/metadata/core-properties"/><Relationship Id="rId4" Target="docProps/custom.xml" Type="http://schemas.openxmlformats.org/officeDocument/2006/relationships/custom-properties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autoCompressPictures="0" saveSubsetFonts="1" strictFirstAndLastChars="0">
  <p:sldMasterIdLst>
    <p:sldMasterId id="2147483672" r:id="rId1"/>
  </p:sldMasterIdLst>
  <p:notesMasterIdLst>
    <p:notesMasterId r:id="rId2"/>
  </p:notesMasterIdLst>
  <p:sldIdLst>
    <p:sldId id="297" r:id="rId3"/>
    <p:sldId id="298" r:id="rId4"/>
    <p:sldId id="299" r:id="rId5"/>
    <p:sldId id="300" r:id="rId6"/>
    <p:sldId id="301" r:id="rId7"/>
    <p:sldId id="304" r:id="rId8"/>
    <p:sldId id="306" r:id="rId9"/>
    <p:sldId id="307" r:id="rId10"/>
    <p:sldId id="308" r:id="rId11"/>
    <p:sldId id="309" r:id="rId12"/>
    <p:sldId id="310" r:id="rId13"/>
  </p:sldIdLst>
  <p:sldSz type="screen4x3" cy="6858000" cx="9144000"/>
  <p:notesSz cx="6858000" cy="9144000"/>
  <p:defaultTextStyle>
    <a:defPPr lvl="0">
      <a:defRPr lang="ru-RU"/>
    </a:defPPr>
    <a:lvl1pPr algn="l" defTabSz="914400" eaLnBrk="1" hangingPunct="1" latinLnBrk="0" lvl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lvl="1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lvl="2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lvl="3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lvl="4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lvl="5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lvl="6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lvl="7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lvl="8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 showOutlineIcons="0">
    <p:restoredLeft sz="15620"/>
    <p:restoredTop sz="94660"/>
  </p:normalViewPr>
  <p:slideViewPr>
    <p:cSldViewPr snapToGrid="0">
      <p:cViewPr>
        <p:scale>
          <a:sx n="51" d="100"/>
          <a:sy n="51" d="100"/>
        </p:scale>
        <p:origin x="-1926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tableStyles" Target="tableStyle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4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58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4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6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9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62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6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59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4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1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61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8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9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6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5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6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7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8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65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63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582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9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0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64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3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63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00442-7E9D-469B-B952-6605EE7974A6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28000-03B5-415E-8320-2915AB77AC19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592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dirty="0" lang="ru-RU"/>
          </a:p>
        </p:txBody>
      </p:sp>
      <p:pic>
        <p:nvPicPr>
          <p:cNvPr id="2097157" name="Рисунок 3" descr="шаблон.jpg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3" descr="C:\Users\HOME\Рабочий стол\презентация осень\Screenshot_20220917_222904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2134803" y="0"/>
            <a:ext cx="4874393" cy="6858000"/>
          </a:xfrm>
          <a:prstGeom prst="rect"/>
          <a:noFill/>
        </p:spPr>
      </p:pic>
      <p:sp>
        <p:nvSpPr>
          <p:cNvPr id="1048585" name="Прямоугольник 3"/>
          <p:cNvSpPr/>
          <p:nvPr/>
        </p:nvSpPr>
        <p:spPr>
          <a:xfrm>
            <a:off x="2278198" y="2967335"/>
            <a:ext cx="4255066" cy="1767841"/>
          </a:xfrm>
          <a:prstGeom prst="rect"/>
          <a:noFill/>
        </p:spPr>
        <p:txBody>
          <a:bodyPr bIns="45720" lIns="91440" rIns="91440" tIns="45720" wrap="none">
            <a:spAutoFit/>
          </a:bodyPr>
          <a:p>
            <a:pPr algn="ctr"/>
            <a:r>
              <a:rPr b="1" cap="none" dirty="0" sz="2800" i="1" lang="ru-RU" spc="10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algn="tl" blurRad="25000" dir="16020000" dist="20000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Заглянула осень в сад-</a:t>
            </a:r>
          </a:p>
          <a:p>
            <a:pPr algn="ctr"/>
            <a:r>
              <a:rPr b="1" dirty="0" sz="2800" i="1" lang="ru-RU" spc="10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algn="tl" blurRad="25000" dir="16020000" dist="20000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Птицы улетели.</a:t>
            </a:r>
          </a:p>
          <a:p>
            <a:pPr algn="ctr"/>
            <a:r>
              <a:rPr b="1" cap="none" dirty="0" sz="2800" i="1" lang="ru-RU" spc="10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algn="tl" blurRad="25000" dir="16020000" dist="20000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За окном с утра шуршат</a:t>
            </a:r>
          </a:p>
          <a:p>
            <a:pPr algn="ctr"/>
            <a:r>
              <a:rPr b="1" cap="none" dirty="0" sz="2800" i="1" lang="ru-RU" spc="10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algn="tl" blurRad="25000" dir="16020000" dist="20000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Желтые метели</a:t>
            </a:r>
            <a:endParaRPr b="1" cap="none" dirty="0" sz="2800" i="1" lang="ru-RU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algn="tl" blurRad="25000" dir="16020000" dist="20000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:\юля 2\Screenshot_20220919_202059_ru.yandex.searchplugin.jpg" id="2097154" name="Picture 2"/>
          <p:cNvPicPr>
            <a:picLocks noChangeArrowheads="1" noChangeAspect="1"/>
          </p:cNvPicPr>
          <p:nvPr/>
        </p:nvPicPr>
        <p:blipFill>
          <a:blip xmlns:r="http://schemas.openxmlformats.org/officeDocument/2006/relationships" r:embed="rId1"/>
          <a:srcRect b="102" r="-113" t="45"/>
          <a:stretch>
            <a:fillRect/>
          </a:stretch>
        </p:blipFill>
        <p:spPr bwMode="auto">
          <a:xfrm>
            <a:off x="970384" y="261256"/>
            <a:ext cx="5299788" cy="6596743"/>
          </a:xfrm>
          <a:prstGeom prst="rect"/>
          <a:noFill/>
        </p:spPr>
      </p:pic>
      <p:sp>
        <p:nvSpPr>
          <p:cNvPr id="1048584" name="Прямоугольник 2"/>
          <p:cNvSpPr/>
          <p:nvPr/>
        </p:nvSpPr>
        <p:spPr>
          <a:xfrm>
            <a:off x="6064898" y="317242"/>
            <a:ext cx="3079102" cy="6174740"/>
          </a:xfrm>
          <a:prstGeom prst="rect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bIns="45720" lIns="91440" rIns="91440" tIns="45720" wrap="square">
            <a:spAutoFit/>
          </a:bodyPr>
          <a:p>
            <a:pPr algn="ctr"/>
            <a:r>
              <a:rPr b="1" dirty="0" lang="ru-RU" smtClean="0" sz="4400">
                <a:ln cmpd="sng" w="31550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Осенью</a:t>
            </a:r>
          </a:p>
          <a:p>
            <a:pPr algn="ctr"/>
            <a:r>
              <a:rPr b="1" dirty="0" lang="ru-RU" smtClean="0" sz="4400">
                <a:ln cmpd="sng" w="31550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Особенно красиво получаются поделки</a:t>
            </a:r>
          </a:p>
          <a:p>
            <a:pPr algn="ctr"/>
            <a:r>
              <a:rPr b="1" dirty="0" lang="ru-RU" smtClean="0" sz="4400">
                <a:ln cmpd="sng" w="31550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b="1" dirty="0" lang="ru-RU" smtClean="0" sz="4400">
                <a:ln cmpd="sng" w="31550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з</a:t>
            </a:r>
          </a:p>
          <a:p>
            <a:pPr algn="ctr"/>
            <a:r>
              <a:rPr b="1" dirty="0" lang="ru-RU" smtClean="0" sz="4400">
                <a:ln cmpd="sng" w="31550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Овощей и фруктов</a:t>
            </a:r>
          </a:p>
          <a:p>
            <a:pPr algn="ctr"/>
            <a:endParaRPr b="1" cap="none" dirty="0" lang="ru-RU" spc="0" sz="5400">
              <a:ln cmpd="sng" w="31550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algn="tl" blurRad="41275" dir="12000000" dist="127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HOME\Рабочий стол\презентация осень\Screenshot_20220917_230714_com.huawei.hidisk.jpg" id="2097158" name="Picture 2"/>
          <p:cNvPicPr>
            <a:picLocks noChangeArrowheads="1" noChangeAspect="1"/>
          </p:cNvPicPr>
          <p:nvPr/>
        </p:nvPicPr>
        <p:blipFill>
          <a:blip xmlns:r="http://schemas.openxmlformats.org/officeDocument/2006/relationships" r:embed="rId1"/>
          <a:srcRect b="168" l="-142" r="111" t="83"/>
          <a:stretch>
            <a:fillRect/>
          </a:stretch>
        </p:blipFill>
        <p:spPr bwMode="auto">
          <a:xfrm>
            <a:off x="-77218" y="0"/>
            <a:ext cx="9221218" cy="6858000"/>
          </a:xfrm>
          <a:prstGeom prst="rect"/>
          <a:noFill/>
        </p:spPr>
      </p:pic>
      <p:sp>
        <p:nvSpPr>
          <p:cNvPr id="1048593" name="Прямоугольник 3"/>
          <p:cNvSpPr/>
          <p:nvPr/>
        </p:nvSpPr>
        <p:spPr>
          <a:xfrm>
            <a:off x="711200" y="2"/>
            <a:ext cx="7823200" cy="2021841"/>
          </a:xfrm>
          <a:prstGeom prst="rect"/>
          <a:noFill/>
        </p:spPr>
        <p:txBody>
          <a:bodyPr bIns="45720" lIns="91440" rIns="91440" tIns="45720" wrap="square">
            <a:spAutoFit/>
          </a:bodyPr>
          <a:p>
            <a:pPr algn="ctr"/>
            <a:r>
              <a:rPr b="1" cap="none" dirty="0" i="1" lang="ru-RU" smtClean="0" spc="0" sz="320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Разноцветные листочки</a:t>
            </a:r>
          </a:p>
          <a:p>
            <a:pPr algn="ctr"/>
            <a:r>
              <a:rPr b="1" dirty="0" i="1" lang="ru-RU" smtClean="0" sz="320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В вальсе радостно летят.</a:t>
            </a:r>
          </a:p>
          <a:p>
            <a:pPr algn="ctr"/>
            <a:r>
              <a:rPr b="1" cap="none" dirty="0" i="1" lang="ru-RU" smtClean="0" spc="0" sz="320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Ветер с осенью танцует,</a:t>
            </a:r>
          </a:p>
          <a:p>
            <a:pPr algn="ctr"/>
            <a:r>
              <a:rPr b="1" dirty="0" i="1" lang="ru-RU" smtClean="0" sz="320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И кружиться листопад.</a:t>
            </a:r>
            <a:endParaRPr b="1" cap="none" dirty="0" i="1" lang="ru-RU" spc="0" sz="3200">
              <a:ln w="1905">
                <a:solidFill>
                  <a:schemeClr val="tx1"/>
                </a:solidFill>
              </a:ln>
              <a:solidFill>
                <a:srgbClr val="FF0000"/>
              </a:solidFill>
              <a:effectLst>
                <a:innerShdw blurRad="69850" dir="5400000" dist="43180">
                  <a:srgbClr val="000000">
                    <a:alpha val="65000"/>
                  </a:srgbClr>
                </a:innerShdw>
              </a:effectLst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Picture 2" descr="C:\Users\HOME\Рабочий стол\презентация осень\IMG_20220917_23051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4" name="Прямоугольник 2"/>
          <p:cNvSpPr/>
          <p:nvPr/>
        </p:nvSpPr>
        <p:spPr>
          <a:xfrm>
            <a:off x="1407887" y="3889829"/>
            <a:ext cx="6299200" cy="523220"/>
          </a:xfrm>
          <a:prstGeom prst="rect"/>
          <a:noFill/>
        </p:spPr>
        <p:txBody>
          <a:bodyPr bIns="45720" lIns="91440" rIns="91440" tIns="45720" wrap="square">
            <a:spAutoFit/>
            <a:scene3d>
              <a:camera prst="orthographicFront"/>
              <a:lightRig dir="tl" rig="glow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p>
            <a:pPr algn="ctr"/>
            <a:r>
              <a:rPr b="1" dirty="0" sz="2800" lang="ru-RU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rPr>
              <a:t>Первый золотой месяц</a:t>
            </a:r>
            <a:endParaRPr b="1" cap="none" dirty="0" sz="2800" lang="ru-RU" spc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algn="tl" blurRad="80000" dir="5040000" dist="4000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endParaRPr dirty="0" lang="ru-RU"/>
          </a:p>
        </p:txBody>
      </p:sp>
      <p:pic>
        <p:nvPicPr>
          <p:cNvPr id="2097160" name="Содержимое 3" descr="солнце.jpg"/>
          <p:cNvPicPr>
            <a:picLocks noChangeAspect="1" noGrp="1"/>
          </p:cNvPicPr>
          <p:nvPr>
            <p:ph idx="1"/>
          </p:nvPr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1048601" name="Прямоугольник 4"/>
          <p:cNvSpPr/>
          <p:nvPr/>
        </p:nvSpPr>
        <p:spPr>
          <a:xfrm>
            <a:off x="769257" y="2967335"/>
            <a:ext cx="7910286" cy="2021841"/>
          </a:xfrm>
          <a:prstGeom prst="rect"/>
          <a:noFill/>
        </p:spPr>
        <p:txBody>
          <a:bodyPr bIns="45720" lIns="91440" rIns="91440" tIns="45720" wrap="square">
            <a:spAutoFit/>
          </a:bodyPr>
          <a:p>
            <a:pPr algn="ctr"/>
            <a:r>
              <a:rPr b="1" dirty="0" sz="3200" i="1" lang="ru-RU" smtClean="0">
                <a:ln w="1905"/>
                <a:solidFill>
                  <a:srgbClr val="FF0000"/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Светит солнце ласково, нежно улыбается.</a:t>
            </a:r>
          </a:p>
          <a:p>
            <a:pPr algn="ctr"/>
            <a:r>
              <a:rPr b="1" dirty="0" sz="3200" i="1" lang="ru-RU" smtClean="0">
                <a:ln w="1905"/>
                <a:solidFill>
                  <a:srgbClr val="FF0000"/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Осенью солнце не печет оно ласковое и теплое.</a:t>
            </a: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>
                <a:solidFill>
                  <a:srgbClr val="FFC000"/>
                </a:solidFill>
              </a:rPr>
              <a:t>Листики осенью меняют цвет</a:t>
            </a:r>
            <a:endParaRPr dirty="0" lang="ru-RU">
              <a:solidFill>
                <a:srgbClr val="FFC000"/>
              </a:solidFill>
            </a:endParaRPr>
          </a:p>
        </p:txBody>
      </p:sp>
      <p:pic>
        <p:nvPicPr>
          <p:cNvPr id="2097161" name="Содержимое 3" descr="листочки.jpg"/>
          <p:cNvPicPr>
            <a:picLocks noChangeAspect="1" noGrp="1"/>
          </p:cNvPicPr>
          <p:nvPr>
            <p:ph idx="1"/>
          </p:nvPr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500034" y="1357298"/>
            <a:ext cx="8215369" cy="5072098"/>
          </a:xfrm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Picture 2" descr="C:\Users\HOME\Рабочий стол\презентация осень\Screenshot_20220917_222835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HOME\Рабочий стол\презентация осень\Screenshot_20220917_223330_ru.yandex.searchplugin.jpg" id="2097166" name="Picture 2"/>
          <p:cNvPicPr>
            <a:picLocks noChangeArrowheads="1" noChangeAspect="1"/>
          </p:cNvPicPr>
          <p:nvPr/>
        </p:nvPicPr>
        <p:blipFill>
          <a:blip xmlns:r="http://schemas.openxmlformats.org/officeDocument/2006/relationships" r:embed="rId1"/>
          <a:srcRect b="182" r="90" t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dirty="0" lang="ru-RU" smtClean="0"/>
              <a:t>Перелетные птицы улетают на юг</a:t>
            </a:r>
            <a:endParaRPr dirty="0" lang="ru-RU"/>
          </a:p>
        </p:txBody>
      </p:sp>
      <p:pic>
        <p:nvPicPr>
          <p:cNvPr id="2097167" name="Содержимое 3" descr="птицы.jpg"/>
          <p:cNvPicPr>
            <a:picLocks noChangeAspect="1" noGrp="1"/>
          </p:cNvPicPr>
          <p:nvPr>
            <p:ph idx="1"/>
          </p:nvPr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357158" y="1428736"/>
            <a:ext cx="8286808" cy="4929222"/>
          </a:xfrm>
        </p:spPr>
      </p:pic>
    </p:spTree>
  </p:cSld>
  <p:clrMapOvr>
    <a:masterClrMapping/>
  </p:clrMapOvr>
  <p:transition>
    <p:dissolv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HOME\Рабочий стол\презентация осень\Screenshot_20220917_223442_ru.yandex.searchplugin.jpg" id="2097156" name="Picture 2"/>
          <p:cNvPicPr>
            <a:picLocks noChangeArrowheads="1" noChangeAspect="1"/>
          </p:cNvPicPr>
          <p:nvPr/>
        </p:nvPicPr>
        <p:blipFill>
          <a:blip xmlns:r="http://schemas.openxmlformats.org/officeDocument/2006/relationships" r:embed="rId1"/>
          <a:srcRect b="44" l="-3760" r="18" t="163"/>
          <a:stretch>
            <a:fillRect/>
          </a:stretch>
        </p:blipFill>
        <p:spPr bwMode="auto">
          <a:xfrm>
            <a:off x="-295530" y="223934"/>
            <a:ext cx="9439530" cy="7408507"/>
          </a:xfrm>
          <a:prstGeom prst="rect"/>
          <a:noFill/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ScaleCrop>0</ScaleCrop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SM-T561</dc:creator>
  <cp:lastModifiedBy>HOME</cp:lastModifiedBy>
  <dcterms:created xsi:type="dcterms:W3CDTF">2022-12-18T23:48:14Z</dcterms:created>
  <dcterms:modified xsi:type="dcterms:W3CDTF">2022-12-19T13:49:37Z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796455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