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4" r:id="rId6"/>
    <p:sldId id="257" r:id="rId7"/>
    <p:sldId id="260" r:id="rId8"/>
    <p:sldId id="259" r:id="rId9"/>
    <p:sldId id="26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120" d="100"/>
          <a:sy n="120" d="100"/>
        </p:scale>
        <p:origin x="-738" y="-44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481adc086a7e2dd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481adc086a7e2dd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481adc086a7e2dd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481adc086a7e2dd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81adc086a7e2dd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481adc086a7e2dd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5e78e7190d42b0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5e78e7190d42b0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ecfb2a05b095e4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ecfb2a05b095e4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ecfb2a05b095e43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ecfb2a05b095e43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ecfb2a05b095e43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ecfb2a05b095e43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325622"/>
            <a:ext cx="8306809" cy="233172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365155"/>
            <a:ext cx="7772400" cy="13716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2763774"/>
            <a:ext cx="7772400" cy="6858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397764"/>
            <a:ext cx="8183880" cy="314096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0054"/>
            <a:ext cx="1981200" cy="394334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00052"/>
            <a:ext cx="5943600" cy="394335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97764"/>
            <a:ext cx="8183880" cy="314096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325622"/>
            <a:ext cx="8306809" cy="325599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696462"/>
            <a:ext cx="8183880" cy="507492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218363"/>
            <a:ext cx="8183880" cy="315468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434578"/>
            <a:ext cx="3931920" cy="59412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434578"/>
            <a:ext cx="3931920" cy="59412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400050"/>
            <a:ext cx="2971800" cy="6858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085852"/>
            <a:ext cx="2971800" cy="3154584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697608"/>
            <a:ext cx="4626159" cy="35433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1" y="325622"/>
            <a:ext cx="2324605" cy="325755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9042"/>
            <a:ext cx="8229600" cy="78867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400050"/>
            <a:ext cx="2240280" cy="315861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326826"/>
            <a:ext cx="5925312" cy="325755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325622"/>
            <a:ext cx="8306809" cy="41148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3739193"/>
            <a:ext cx="8183880" cy="78867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397764"/>
            <a:ext cx="8183880" cy="3140964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12/18/2022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4583907"/>
            <a:ext cx="4572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Агния Львовна Барто.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Биография.</a:t>
            </a:r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68967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3400" dirty="0"/>
              <a:t>Агния Львовна Барто родилась в образованной семье еврейского происхождения в Москве 17 </a:t>
            </a:r>
            <a:r>
              <a:rPr lang="ru" sz="3400" dirty="0" smtClean="0"/>
              <a:t>февраля </a:t>
            </a:r>
            <a:r>
              <a:rPr lang="ru" sz="3400" dirty="0"/>
              <a:t>1906 года.</a:t>
            </a:r>
            <a:endParaRPr sz="3400"/>
          </a:p>
        </p:txBody>
      </p:sp>
      <p:pic>
        <p:nvPicPr>
          <p:cNvPr id="4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6267" y="151074"/>
            <a:ext cx="396773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Родители Агнии </a:t>
            </a:r>
            <a:r>
              <a:rPr lang="ru" dirty="0" smtClean="0"/>
              <a:t>Барто</a:t>
            </a:r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84154" cy="33559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000" dirty="0"/>
              <a:t>Отец  Лев Николаевич Волов был ветеринарным врачом,а Мария Ильична Волова-её мать занималась домашним хозяйством.Отец девочки очень любил басни Крылова и с самого раннего детства он регулярно читал своей дочери их на ночь.</a:t>
            </a:r>
            <a:endParaRPr sz="2000"/>
          </a:p>
        </p:txBody>
      </p:sp>
      <p:pic>
        <p:nvPicPr>
          <p:cNvPr id="4" name="Google Shape;11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3380" y="1176793"/>
            <a:ext cx="4009445" cy="33857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295797" y="23034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dirty="0"/>
              <a:t>Первые произведения Агнии </a:t>
            </a:r>
            <a:r>
              <a:rPr lang="ru" sz="2800" dirty="0" smtClean="0"/>
              <a:t>Борто</a:t>
            </a:r>
            <a:endParaRPr sz="2800"/>
          </a:p>
        </p:txBody>
      </p:sp>
      <p:sp>
        <p:nvSpPr>
          <p:cNvPr id="100" name="Google Shape;100;p20"/>
          <p:cNvSpPr txBox="1">
            <a:spLocks noGrp="1"/>
          </p:cNvSpPr>
          <p:nvPr>
            <p:ph type="body" idx="1"/>
          </p:nvPr>
        </p:nvSpPr>
        <p:spPr>
          <a:xfrm>
            <a:off x="540688" y="985497"/>
            <a:ext cx="829161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dirty="0"/>
              <a:t>Маленькую Агния он научил читать по книге Льва Толстого. Ещё в раннем детстве Агния Барто начала стихи.её первые произведения “Мишка-Воришка”и  “Китайчонок Ван-Ли” Понравилось издательству и были выпущены в 1925 году  далее последовали сборники стихов (игрушки,братик, мальчик-наоборот)и т.д.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Произведения Агнии Борто.</a:t>
            </a:r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152468"/>
            <a:ext cx="6096000" cy="3761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Игрушки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r="-77053"/>
          <a:stretch/>
        </p:blipFill>
        <p:spPr>
          <a:xfrm>
            <a:off x="3443310" y="1166825"/>
            <a:ext cx="5263368" cy="324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Мальчик-наоборот</a:t>
            </a:r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81" name="Google Shape;81;p17"/>
          <p:cNvSpPr txBox="1"/>
          <p:nvPr/>
        </p:nvSpPr>
        <p:spPr>
          <a:xfrm>
            <a:off x="914399" y="2150225"/>
            <a:ext cx="7315200" cy="85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4802" y="580445"/>
            <a:ext cx="3065729" cy="3649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Братишки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96139" y="492516"/>
            <a:ext cx="4523168" cy="417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116</Words>
  <PresentationFormat>Экран (16:9)</PresentationFormat>
  <Paragraphs>12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Агния Львовна Барто.</vt:lpstr>
      <vt:lpstr>Биография.</vt:lpstr>
      <vt:lpstr>Родители Агнии Барто</vt:lpstr>
      <vt:lpstr>Первые произведения Агнии Борто</vt:lpstr>
      <vt:lpstr>Произведения Агнии Борто.</vt:lpstr>
      <vt:lpstr>Игрушки</vt:lpstr>
      <vt:lpstr>Мальчик-наоборот</vt:lpstr>
      <vt:lpstr>Братишки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Агния Львовна Барто.</dc:title>
  <cp:lastModifiedBy>Слава</cp:lastModifiedBy>
  <cp:revision>1</cp:revision>
  <dcterms:modified xsi:type="dcterms:W3CDTF">2022-12-18T13:24:21Z</dcterms:modified>
</cp:coreProperties>
</file>