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6"/>
  </p:notesMasterIdLst>
  <p:sldIdLst>
    <p:sldId id="256" r:id="rId2"/>
    <p:sldId id="258" r:id="rId3"/>
    <p:sldId id="261" r:id="rId4"/>
    <p:sldId id="262" r:id="rId5"/>
    <p:sldId id="264" r:id="rId6"/>
    <p:sldId id="267" r:id="rId7"/>
    <p:sldId id="282" r:id="rId8"/>
    <p:sldId id="269" r:id="rId9"/>
    <p:sldId id="271" r:id="rId10"/>
    <p:sldId id="273" r:id="rId11"/>
    <p:sldId id="275" r:id="rId12"/>
    <p:sldId id="277" r:id="rId13"/>
    <p:sldId id="279" r:id="rId14"/>
    <p:sldId id="28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12F511-C3DA-4298-8CF9-E52B4F1D82E2}" type="datetimeFigureOut">
              <a:rPr lang="ru-RU" smtClean="0"/>
              <a:pPr/>
              <a:t>16.12.2022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FC07CA-48BE-4F61-BDDA-50D2CA3C0A7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FC07CA-48BE-4F61-BDDA-50D2CA3C0A71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DDC09-6B72-48BE-9171-53D442B22DFB}" type="datetimeFigureOut">
              <a:rPr lang="ru-RU" smtClean="0"/>
              <a:pPr/>
              <a:t>16.12.2022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FD2D4-71F1-46FC-9311-C412151D4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DDC09-6B72-48BE-9171-53D442B22DFB}" type="datetimeFigureOut">
              <a:rPr lang="ru-RU" smtClean="0"/>
              <a:pPr/>
              <a:t>16.12.2022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FD2D4-71F1-46FC-9311-C412151D4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DDC09-6B72-48BE-9171-53D442B22DFB}" type="datetimeFigureOut">
              <a:rPr lang="ru-RU" smtClean="0"/>
              <a:pPr/>
              <a:t>16.12.2022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FD2D4-71F1-46FC-9311-C412151D4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DDC09-6B72-48BE-9171-53D442B22DFB}" type="datetimeFigureOut">
              <a:rPr lang="ru-RU" smtClean="0"/>
              <a:pPr/>
              <a:t>16.12.2022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FD2D4-71F1-46FC-9311-C412151D4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DDC09-6B72-48BE-9171-53D442B22DFB}" type="datetimeFigureOut">
              <a:rPr lang="ru-RU" smtClean="0"/>
              <a:pPr/>
              <a:t>16.12.2022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FD2D4-71F1-46FC-9311-C412151D4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DDC09-6B72-48BE-9171-53D442B22DFB}" type="datetimeFigureOut">
              <a:rPr lang="ru-RU" smtClean="0"/>
              <a:pPr/>
              <a:t>16.12.2022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FD2D4-71F1-46FC-9311-C412151D4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DDC09-6B72-48BE-9171-53D442B22DFB}" type="datetimeFigureOut">
              <a:rPr lang="ru-RU" smtClean="0"/>
              <a:pPr/>
              <a:t>16.12.2022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FD2D4-71F1-46FC-9311-C412151D4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DDC09-6B72-48BE-9171-53D442B22DFB}" type="datetimeFigureOut">
              <a:rPr lang="ru-RU" smtClean="0"/>
              <a:pPr/>
              <a:t>16.12.2022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FD2D4-71F1-46FC-9311-C412151D4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DDC09-6B72-48BE-9171-53D442B22DFB}" type="datetimeFigureOut">
              <a:rPr lang="ru-RU" smtClean="0"/>
              <a:pPr/>
              <a:t>16.12.2022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FD2D4-71F1-46FC-9311-C412151D4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DDC09-6B72-48BE-9171-53D442B22DFB}" type="datetimeFigureOut">
              <a:rPr lang="ru-RU" smtClean="0"/>
              <a:pPr/>
              <a:t>16.12.2022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FD2D4-71F1-46FC-9311-C412151D4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DDC09-6B72-48BE-9171-53D442B22DFB}" type="datetimeFigureOut">
              <a:rPr lang="ru-RU" smtClean="0"/>
              <a:pPr/>
              <a:t>16.12.2022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FD2D4-71F1-46FC-9311-C412151D4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9DDC09-6B72-48BE-9171-53D442B22DFB}" type="datetimeFigureOut">
              <a:rPr lang="ru-RU" smtClean="0"/>
              <a:pPr/>
              <a:t>16.12.2022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1FD2D4-71F1-46FC-9311-C412151D4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37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10" Type="http://schemas.openxmlformats.org/officeDocument/2006/relationships/image" Target="../media/image46.jpeg"/><Relationship Id="rId4" Type="http://schemas.openxmlformats.org/officeDocument/2006/relationships/image" Target="../media/image40.jpeg"/><Relationship Id="rId9" Type="http://schemas.openxmlformats.org/officeDocument/2006/relationships/image" Target="../media/image4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gif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jpe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10" Type="http://schemas.openxmlformats.org/officeDocument/2006/relationships/image" Target="../media/image35.jpeg"/><Relationship Id="rId4" Type="http://schemas.openxmlformats.org/officeDocument/2006/relationships/image" Target="../media/image29.jpeg"/><Relationship Id="rId9" Type="http://schemas.openxmlformats.org/officeDocument/2006/relationships/image" Target="../media/image3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1214422"/>
            <a:ext cx="8029588" cy="1894362"/>
          </a:xfrm>
        </p:spPr>
        <p:txBody>
          <a:bodyPr>
            <a:normAutofit/>
          </a:bodyPr>
          <a:lstStyle/>
          <a:p>
            <a:pPr algn="ctr"/>
            <a:r>
              <a:rPr lang="ru-RU" sz="5400" b="1" i="1" dirty="0" smtClean="0">
                <a:solidFill>
                  <a:srgbClr val="FF0000"/>
                </a:solidFill>
                <a:cs typeface="Times New Roman" pitchFamily="18" charset="0"/>
              </a:rPr>
              <a:t>«Безопасность </a:t>
            </a:r>
            <a:br>
              <a:rPr lang="ru-RU" sz="5400" b="1" i="1" dirty="0" smtClean="0">
                <a:solidFill>
                  <a:srgbClr val="FF0000"/>
                </a:solidFill>
                <a:cs typeface="Times New Roman" pitchFamily="18" charset="0"/>
              </a:rPr>
            </a:br>
            <a:r>
              <a:rPr lang="ru-RU" sz="5400" b="1" i="1" dirty="0" smtClean="0">
                <a:solidFill>
                  <a:srgbClr val="FF0000"/>
                </a:solidFill>
                <a:cs typeface="Times New Roman" pitchFamily="18" charset="0"/>
              </a:rPr>
              <a:t>дома и на улице»</a:t>
            </a:r>
            <a:endParaRPr lang="ru-RU" sz="5400" b="1" i="1" dirty="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00496" y="4714884"/>
            <a:ext cx="45719" cy="71438"/>
          </a:xfrm>
        </p:spPr>
        <p:txBody>
          <a:bodyPr>
            <a:normAutofit fontScale="25000" lnSpcReduction="20000"/>
          </a:bodyPr>
          <a:lstStyle/>
          <a:p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28662" y="642918"/>
            <a:ext cx="721523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45720" lvl="0" algn="ctr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2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идактическая </a:t>
            </a:r>
            <a:r>
              <a:rPr lang="ru-RU" sz="28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игра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264798" y="3244334"/>
            <a:ext cx="46144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Игра предназначена для детей 5-7 лет</a:t>
            </a:r>
          </a:p>
        </p:txBody>
      </p:sp>
      <p:pic>
        <p:nvPicPr>
          <p:cNvPr id="25604" name="Picture 4" descr="http://ppds20.edumsko.ru/uploads/3000/2014/section/119848/8447_html_m70cfc48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3857628"/>
            <a:ext cx="3929058" cy="288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643998" cy="86834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Теперь можно спокойно играть!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C:\Documents and Settings\Кирилл\Рабочий стол\МАМА\детские презентации\Почемучка\bhgjydxrsd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500174"/>
            <a:ext cx="9144000" cy="5357826"/>
          </a:xfrm>
          <a:prstGeom prst="rect">
            <a:avLst/>
          </a:prstGeom>
          <a:noFill/>
        </p:spPr>
      </p:pic>
      <p:pic>
        <p:nvPicPr>
          <p:cNvPr id="4" name="Рисунок 3" descr="D:\отрисовки\post-280722-1298393962.pn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92080" y="3140968"/>
            <a:ext cx="1632329" cy="3197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toytoyukraine.com/images/products/tomy/preschool/3861/3861.jpg"/>
          <p:cNvPicPr/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79912" y="5229200"/>
            <a:ext cx="1368152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russianmall.ru/parfume_rus/image/cache/data/aksesuar_toys/toys04-600x665.jpg"/>
          <p:cNvPicPr/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4048" y="5273824"/>
            <a:ext cx="1080120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www.attabebek.com/GGimages/attabebek/CH905.jpg"/>
          <p:cNvPicPr/>
          <p:nvPr/>
        </p:nvPicPr>
        <p:blipFill>
          <a:blip r:embed="rId6" cstate="screen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51720" y="4694144"/>
            <a:ext cx="1877989" cy="2163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cs11084.userapi.com/u6179517/-14/x_875581ed.jpg"/>
          <p:cNvPicPr/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60232" y="5517232"/>
            <a:ext cx="1276066" cy="1060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74638"/>
            <a:ext cx="7215238" cy="72547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«Соберите пожарного»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ttp://www.izhstroy.ru/base/userfiles/images/Companies/StopOgon/StopOgon_specodezhda.jpg"/>
          <p:cNvPicPr/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32492" y="2098357"/>
            <a:ext cx="2279015" cy="2661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s53.radikal.ru/i141/0905/2a/4e281723bd89.jpg"/>
          <p:cNvPicPr/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520" y="4581128"/>
            <a:ext cx="1454908" cy="1936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spravka.ua/thumbnail.php?size=700&amp;path=http://spravka.ua/company/pphoto/4d89b5cdbfd23.jpg&amp;fid=29687&amp;md=4a802498ae539a4963f748295035ed6e"/>
          <p:cNvPicPr/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64288" y="4869160"/>
            <a:ext cx="1368152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promteks.su/files/project_1116/rubricator/1337717561_1.jpg"/>
          <p:cNvPicPr/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52120" y="4005064"/>
            <a:ext cx="1018180" cy="2032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rrk-spb.ru/424-614-thickbox/lestnica-pozharnaya-schturmovaya-411.jpg"/>
          <p:cNvPicPr/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1628800"/>
            <a:ext cx="922645" cy="24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fireman.cznwww.fireman.cz/published/publicdata/FIREMAN/attachments/SC/products_pictures/Melanie_enl.jpg"/>
          <p:cNvPicPr/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79712" y="2060848"/>
            <a:ext cx="1086426" cy="1209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sch79.mskzapad.ru/images/cms/data/portfel.png"/>
          <p:cNvPicPr/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2627784" y="5301208"/>
            <a:ext cx="1512168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www.iwest.k12.il.us/schools/gilman/1%20index/images/Picture1.jpg"/>
          <p:cNvPicPr/>
          <p:nvPr/>
        </p:nvPicPr>
        <p:blipFill>
          <a:blip r:embed="rId9" cstate="screen"/>
          <a:stretch>
            <a:fillRect/>
          </a:stretch>
        </p:blipFill>
        <p:spPr bwMode="auto">
          <a:xfrm>
            <a:off x="6929454" y="1576252"/>
            <a:ext cx="1620000" cy="132384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http://img.geocaching.com/cache/log/4ade2447-07f6-4fe9-ba1d-3da246599355.jpg"/>
          <p:cNvPicPr/>
          <p:nvPr/>
        </p:nvPicPr>
        <p:blipFill>
          <a:blip r:embed="rId10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0958" y="3214686"/>
            <a:ext cx="1296144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274638"/>
            <a:ext cx="5786478" cy="93978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«Так или не так?»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img0.liveinternet.ru/images/attach/c/5/85/434/85434056_20886094_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3568" y="1484784"/>
            <a:ext cx="2771628" cy="2448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8" name="Picture 4" descr="http://moi-portal.ru/uploads/images/00/00/02/2012/07/06/2900ba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29972" y="1484784"/>
            <a:ext cx="2756466" cy="2376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0" name="Picture 6" descr="http://pbdd.do.am/_nw/2/1144595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11560" y="4293096"/>
            <a:ext cx="3072341" cy="23042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1" name="Picture 7" descr="C:\Users\Оля\Desktop\v01_08_1200_17062009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004048" y="4365104"/>
            <a:ext cx="2966248" cy="20882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" dur="2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274638"/>
            <a:ext cx="5857916" cy="72547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«Так или не так?»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http://im4-tub-ru.yandex.net/i?id=558879228-32-72&amp;n=2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1285860"/>
            <a:ext cx="3700799" cy="216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5606" name="Picture 6" descr="http://dnz24.klasna.com/uploads/editor/266/61399/sitepage_48/02(1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72066" y="1285860"/>
            <a:ext cx="3139922" cy="216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5608" name="Picture 8" descr="http://primamedia.ru/files/16003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3528" y="3861048"/>
            <a:ext cx="3534092" cy="26642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5609" name="Picture 9" descr="C:\Users\Оля\Desktop\96189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857752" y="4000504"/>
            <a:ext cx="3283868" cy="2376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" dur="20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142984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Молодцы!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" descr="C:\Users\User\Desktop\дистанция\раскраска\raskraska_A4_upd2 - копия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B33234"/>
              </a:clrFrom>
              <a:clrTo>
                <a:srgbClr val="B3323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8992" y="3214686"/>
            <a:ext cx="2305138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cmd type="evt" cmd="onstopaudio">
                                      <p:cBhvr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ldTgt/>
                                        </p:tgtEl>
                                      </p:cBhvr>
                                    </p:cmd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00101" y="274638"/>
            <a:ext cx="7143800" cy="439737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Цель игры :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928662" y="1357298"/>
            <a:ext cx="7143750" cy="1285875"/>
          </a:xfrm>
        </p:spPr>
        <p:txBody>
          <a:bodyPr>
            <a:normAutofit/>
          </a:bodyPr>
          <a:lstStyle/>
          <a:p>
            <a:pPr marL="0" indent="45000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Закреплять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знания детей о правилах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безопасного поведения дома и на улице.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 descr="http://detsad6volkhov.ru/wp-content/uploads/2016/04/%D0%B4%D0%B5%D1%82%D0%B8-%D0%B8%D0%B3%D1%80%D0%B0%D1%8E%D1%82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34" y="3571876"/>
            <a:ext cx="2950831" cy="2880000"/>
          </a:xfrm>
          <a:prstGeom prst="rect">
            <a:avLst/>
          </a:prstGeom>
          <a:noFill/>
        </p:spPr>
      </p:pic>
      <p:pic>
        <p:nvPicPr>
          <p:cNvPr id="24580" name="Picture 4" descr="http://babakmarina.ucoz.ru/APl/APLO/ns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00562" y="4143380"/>
            <a:ext cx="3600000" cy="225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71438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4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85860"/>
            <a:ext cx="8572560" cy="4714908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450000" algn="just">
              <a:spcBef>
                <a:spcPts val="0"/>
              </a:spcBef>
              <a:buClr>
                <a:srgbClr val="C00000"/>
              </a:buClr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50000" algn="just">
              <a:spcBef>
                <a:spcPts val="0"/>
              </a:spcBef>
              <a:buClr>
                <a:srgbClr val="C00000"/>
              </a:buClr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Передача детям знаний о правилах безопасного дорожного движения в качестве пешехода и пассажира;</a:t>
            </a:r>
          </a:p>
          <a:p>
            <a:pPr marL="0" indent="450000" algn="just">
              <a:spcBef>
                <a:spcPts val="0"/>
              </a:spcBef>
              <a:buClr>
                <a:srgbClr val="C00000"/>
              </a:buClr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Формирование осторожного и осмотрительного отношения потенциально опасным для человека и окружающего мира природы, ситуациям;</a:t>
            </a:r>
          </a:p>
          <a:p>
            <a:pPr marL="0" indent="450000" algn="just">
              <a:spcBef>
                <a:spcPts val="0"/>
              </a:spcBef>
              <a:buClr>
                <a:srgbClr val="C00000"/>
              </a:buClr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Формирование представлений об опасных для человека и окружающего мира природы ситуациях и способах поведения в них;</a:t>
            </a:r>
          </a:p>
          <a:p>
            <a:pPr marL="0" indent="450000" algn="just">
              <a:spcBef>
                <a:spcPts val="0"/>
              </a:spcBef>
              <a:buClr>
                <a:srgbClr val="C00000"/>
              </a:buClr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Привить детям необходимые навыки безопасного поведения на дорогах в различных дорожно-транспортных ситуациях.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0"/>
          <a:ext cx="8858280" cy="6933952"/>
        </p:xfrm>
        <a:graphic>
          <a:graphicData uri="http://schemas.openxmlformats.org/drawingml/2006/table">
            <a:tbl>
              <a:tblPr firstRow="1" bandRow="1">
                <a:tableStyleId>{775DCB02-9BB8-47FD-8907-85C794F793BA}</a:tableStyleId>
              </a:tblPr>
              <a:tblGrid>
                <a:gridCol w="638433"/>
                <a:gridCol w="1915304"/>
                <a:gridCol w="3990217"/>
                <a:gridCol w="2314326"/>
              </a:tblGrid>
              <a:tr h="54236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lang="ru-RU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Название</a:t>
                      </a:r>
                      <a:endParaRPr lang="ru-RU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Цель:</a:t>
                      </a:r>
                      <a:endParaRPr lang="ru-RU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Ход</a:t>
                      </a:r>
                      <a:endParaRPr lang="ru-RU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85489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«Что пригодится при пожаре»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Формировать умение детей находить предмет, который может пригодиться при тушении пожара пожарному. Объяснить свой выбор. Развивать логическое мышление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Дети называют предметы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 они исчезают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1653079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«Огнеопасные предметы»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Формировать умение детей среди опасных предметов находить те, которые очень часто являются  причиной пожара. Развивать логическое мышление. Объяснить, почему выбрали именно эти предметы.</a:t>
                      </a:r>
                    </a:p>
                    <a:p>
                      <a:pPr algn="l"/>
                      <a:endParaRPr lang="ru-RU" sz="1400" kern="1200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Дети называют опасные предметы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 они исчезают</a:t>
                      </a:r>
                    </a:p>
                    <a:p>
                      <a:pPr algn="l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774802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«Дорожные знаки»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Закреплять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знания  детей о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дорожных знаках.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Зачитать стих о дорожном знаке, кто отгадает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….появляется знак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1007243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«Убери из комнаты предметы»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Закреплять знания детей об опасностях в доме, формировать у детей умения предвидеть опасные для жизни ситуации, грозящие их здоровью и здоровью окружающих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Дети называют опасные предметы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 они исчезают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762959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«Собери пожарного»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Закрепить знания о профессии пожарного. </a:t>
                      </a:r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: что не пригодится пожарному при тушении пожара?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По щелчку мыши ненужные предметы исчезают</a:t>
                      </a:r>
                    </a:p>
                  </a:txBody>
                  <a:tcPr anchor="ctr"/>
                </a:tc>
              </a:tr>
              <a:tr h="1208019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«Так или не так»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Формировать умение детей отличать опасные для жизни ситуации от неопасных; развивать внимание; воспитывать желание соблюдать правила безопасности.</a:t>
                      </a:r>
                    </a:p>
                    <a:p>
                      <a:pPr algn="l"/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По щелчку мыши ненужные предметы исчезают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-32" y="2785403"/>
          <a:ext cx="8848610" cy="365760"/>
        </p:xfrm>
        <a:graphic>
          <a:graphicData uri="http://schemas.openxmlformats.org/drawingml/2006/table">
            <a:tbl>
              <a:tblPr/>
              <a:tblGrid>
                <a:gridCol w="8848610"/>
              </a:tblGrid>
              <a:tr h="0">
                <a:tc>
                  <a:txBody>
                    <a:bodyPr/>
                    <a:lstStyle/>
                    <a:p>
                      <a:r>
                        <a:rPr lang="ru-RU" dirty="0" smtClean="0"/>
                        <a:t>3.        </a:t>
                      </a:r>
                      <a:r>
                        <a:rPr lang="ru-RU" baseline="0" dirty="0" smtClean="0"/>
                        <a:t>   </a:t>
                      </a:r>
                      <a:r>
                        <a:rPr lang="ru-RU" sz="1400" baseline="0" dirty="0" smtClean="0"/>
                        <a:t>«По грибы»                     Закреплять знания о съедобных и не </a:t>
                      </a:r>
                      <a:r>
                        <a:rPr lang="ru-RU" sz="1400" baseline="0" dirty="0" err="1" smtClean="0"/>
                        <a:t>съедо-х</a:t>
                      </a:r>
                      <a:r>
                        <a:rPr lang="ru-RU" sz="1400" baseline="0" dirty="0" smtClean="0"/>
                        <a:t> грибах  Дети называют </a:t>
                      </a:r>
                      <a:r>
                        <a:rPr lang="ru-RU" sz="1400" baseline="0" dirty="0" err="1" smtClean="0"/>
                        <a:t>съе-ые</a:t>
                      </a:r>
                      <a:r>
                        <a:rPr lang="ru-RU" sz="1400" baseline="0" dirty="0" smtClean="0"/>
                        <a:t> гриб</a:t>
                      </a:r>
                      <a:endParaRPr lang="ru-RU" sz="14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305800" cy="64294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«Что пригодится при пожаре?»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Юлия\Desktop\Рисунок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822046"/>
            <a:ext cx="1504950" cy="14319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Юлия\Desktop\Рисунок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5950" y="1854200"/>
            <a:ext cx="1517650" cy="14319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Юлия\Desktop\Рисунок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4698123"/>
            <a:ext cx="1500187" cy="14319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Юлия\Desktop\Рисунок5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4711638"/>
            <a:ext cx="1609725" cy="14319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Юлия\Desktop\Рисунок6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2612" y="4686668"/>
            <a:ext cx="1584325" cy="14319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Юлия\Desktop\Рисунок2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726926"/>
            <a:ext cx="1517650" cy="14319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74638"/>
            <a:ext cx="7215238" cy="65403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 Огнеопасные предметы»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ttp://pochemu4ka.ru/_ld/17/66469762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1268760"/>
            <a:ext cx="2601320" cy="2493945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4" name="Рисунок 3" descr="http://pochemu4ka.ru/_ld/17/34735621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059832" y="4149080"/>
            <a:ext cx="2637184" cy="2502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pochemu4ka.ru/_ld/17/61819636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084168" y="1196752"/>
            <a:ext cx="2671786" cy="2524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www.bud-molod.ru/images/articles/a1005zxr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131840" y="1268760"/>
            <a:ext cx="2620370" cy="2511188"/>
          </a:xfrm>
          <a:prstGeom prst="rect">
            <a:avLst/>
          </a:prstGeom>
          <a:noFill/>
          <a:ln w="57150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7" name="Рисунок 6" descr="http://e-cigaboom.ru/published/publicdata/CIGABASE/attachments/SC/products_pictures/grusha_enl.gif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372200" y="4077072"/>
            <a:ext cx="2178240" cy="2511151"/>
          </a:xfrm>
          <a:prstGeom prst="rect">
            <a:avLst/>
          </a:prstGeom>
          <a:noFill/>
          <a:ln w="57150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8" name="Рисунок 7" descr="http://img-fotki.yandex.ru/get/7/fot462.cc/0_3b3fe_155fc07_XL"/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95536" y="4077072"/>
            <a:ext cx="2406374" cy="2576868"/>
          </a:xfrm>
          <a:prstGeom prst="rect">
            <a:avLst/>
          </a:prstGeom>
          <a:noFill/>
          <a:ln w="57150">
            <a:solidFill>
              <a:srgbClr val="C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214290"/>
            <a:ext cx="5786478" cy="571504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«По грибы»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 descr="Название грибов для детей — Все для детского сад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000108"/>
            <a:ext cx="1876424" cy="2441003"/>
          </a:xfrm>
          <a:prstGeom prst="rect">
            <a:avLst/>
          </a:prstGeom>
          <a:noFill/>
        </p:spPr>
      </p:pic>
      <p:pic>
        <p:nvPicPr>
          <p:cNvPr id="1028" name="Picture 4" descr="Белый гриб — Все для детского сад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8992" y="1000108"/>
            <a:ext cx="1928826" cy="2439735"/>
          </a:xfrm>
          <a:prstGeom prst="rect">
            <a:avLst/>
          </a:prstGeom>
          <a:noFill/>
        </p:spPr>
      </p:pic>
      <p:pic>
        <p:nvPicPr>
          <p:cNvPr id="1030" name="Picture 6" descr="Подберезовик — Все для детского сада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43702" y="1071546"/>
            <a:ext cx="2082767" cy="2357454"/>
          </a:xfrm>
          <a:prstGeom prst="rect">
            <a:avLst/>
          </a:prstGeom>
          <a:noFill/>
        </p:spPr>
      </p:pic>
      <p:pic>
        <p:nvPicPr>
          <p:cNvPr id="1032" name="Picture 8" descr="Картинка подосиновик - «ixtira TV» — развитие, обучение и развлечение для  детей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58" y="3816226"/>
            <a:ext cx="1928826" cy="2739810"/>
          </a:xfrm>
          <a:prstGeom prst="rect">
            <a:avLst/>
          </a:prstGeom>
          <a:noFill/>
        </p:spPr>
      </p:pic>
      <p:pic>
        <p:nvPicPr>
          <p:cNvPr id="1034" name="Picture 10" descr="Название грибов для детей — Все для детского сада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15140" y="3714752"/>
            <a:ext cx="2019300" cy="2857500"/>
          </a:xfrm>
          <a:prstGeom prst="rect">
            <a:avLst/>
          </a:prstGeom>
          <a:noFill/>
        </p:spPr>
      </p:pic>
      <p:pic>
        <p:nvPicPr>
          <p:cNvPr id="1036" name="Picture 12" descr="Мухомор — Все для детского сада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71868" y="3786190"/>
            <a:ext cx="1851553" cy="2857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85728"/>
            <a:ext cx="7143800" cy="85725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«Назови дорожные знаки»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1243666125_peshexod-2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11560" y="4437112"/>
            <a:ext cx="1531240" cy="1585711"/>
          </a:xfrm>
          <a:prstGeom prst="rect">
            <a:avLst/>
          </a:prstGeom>
        </p:spPr>
      </p:pic>
      <p:pic>
        <p:nvPicPr>
          <p:cNvPr id="4" name="Рисунок 3" descr="1243666279_avtobus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164288" y="1340768"/>
            <a:ext cx="1652584" cy="2415314"/>
          </a:xfrm>
          <a:prstGeom prst="rect">
            <a:avLst/>
          </a:prstGeom>
        </p:spPr>
      </p:pic>
      <p:pic>
        <p:nvPicPr>
          <p:cNvPr id="5" name="Рисунок 4" descr="1243666104_kirpich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7092280" y="4725144"/>
            <a:ext cx="1714512" cy="1720549"/>
          </a:xfrm>
          <a:prstGeom prst="rect">
            <a:avLst/>
          </a:prstGeom>
        </p:spPr>
      </p:pic>
      <p:pic>
        <p:nvPicPr>
          <p:cNvPr id="6" name="Рисунок 5" descr="1243666185_zapreshaychie_014_big.gif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71472" y="1500174"/>
            <a:ext cx="1571626" cy="1571626"/>
          </a:xfrm>
          <a:prstGeom prst="rect">
            <a:avLst/>
          </a:prstGeom>
        </p:spPr>
      </p:pic>
      <p:pic>
        <p:nvPicPr>
          <p:cNvPr id="8" name="Picture 3" descr="C:\Users\User\Desktop\дистанция\раскраска\raskraska_A4_upd2 - копия.jpg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B33234"/>
              </a:clrFrom>
              <a:clrTo>
                <a:srgbClr val="B3323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86116" y="2571744"/>
            <a:ext cx="2305138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643998" cy="85725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«Убери из комнаты опасные предметы»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C:\Documents and Settings\Кирилл\Рабочий стол\МАМА\детские презентации\Почемучка\bhgjydxrsd.jpg">
            <a:hlinkClick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484784"/>
            <a:ext cx="9144000" cy="5373216"/>
          </a:xfrm>
          <a:prstGeom prst="rect">
            <a:avLst/>
          </a:prstGeom>
          <a:noFill/>
        </p:spPr>
      </p:pic>
      <p:pic>
        <p:nvPicPr>
          <p:cNvPr id="7" name="Рисунок 6" descr="http://www.stihi.ru/pics/2012/11/14/1990.jpg"/>
          <p:cNvPicPr/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544" y="5353675"/>
            <a:ext cx="2014467" cy="150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mymoone.files.wordpress.com/2011/07/scissors.jpg"/>
          <p:cNvPicPr/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19438">
            <a:off x="5004262" y="5616151"/>
            <a:ext cx="2021441" cy="1392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www.a-din.ru/images/tovar-29b.jpg"/>
          <p:cNvPicPr/>
          <p:nvPr/>
        </p:nvPicPr>
        <p:blipFill>
          <a:blip r:embed="rId5" cstate="screen">
            <a:clrChange>
              <a:clrFrom>
                <a:srgbClr val="DBD6B6"/>
              </a:clrFrom>
              <a:clrTo>
                <a:srgbClr val="DBD6B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536" y="3212976"/>
            <a:ext cx="1440160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www.vluki.ru/files/2012Aug15/008-188453.jpg"/>
          <p:cNvPicPr/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55776" y="5247564"/>
            <a:ext cx="2254990" cy="1610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toytoyukraine.com/images/products/tomy/preschool/3861/3861.jpg"/>
          <p:cNvPicPr/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576" y="4725144"/>
            <a:ext cx="1368152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://russianmall.ru/parfume_rus/image/cache/data/aksesuar_toys/toys04-600x665.jpg"/>
          <p:cNvPicPr/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88224" y="3356992"/>
            <a:ext cx="1080120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http://www.attabebek.com/GGimages/attabebek/CH905.jpg"/>
          <p:cNvPicPr/>
          <p:nvPr/>
        </p:nvPicPr>
        <p:blipFill>
          <a:blip r:embed="rId9" cstate="screen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66011" y="4694144"/>
            <a:ext cx="1877989" cy="2163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http://cs11084.userapi.com/u6179517/-14/x_875581ed.jpg"/>
          <p:cNvPicPr/>
          <p:nvPr/>
        </p:nvPicPr>
        <p:blipFill>
          <a:blip r:embed="rId10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95936" y="4581128"/>
            <a:ext cx="1080120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151</TotalTime>
  <Words>345</Words>
  <Application>Microsoft Office PowerPoint</Application>
  <PresentationFormat>Экран (4:3)</PresentationFormat>
  <Paragraphs>51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«Безопасность  дома и на улице»</vt:lpstr>
      <vt:lpstr>Цель игры :</vt:lpstr>
      <vt:lpstr>Задачи:</vt:lpstr>
      <vt:lpstr>Слайд 4</vt:lpstr>
      <vt:lpstr>«Что пригодится при пожаре?»</vt:lpstr>
      <vt:lpstr>« Огнеопасные предметы»</vt:lpstr>
      <vt:lpstr>«По грибы»</vt:lpstr>
      <vt:lpstr>«Назови дорожные знаки»</vt:lpstr>
      <vt:lpstr>«Убери из комнаты опасные предметы»</vt:lpstr>
      <vt:lpstr>Теперь можно спокойно играть!</vt:lpstr>
      <vt:lpstr>«Соберите пожарного»</vt:lpstr>
      <vt:lpstr>«Так или не так?»</vt:lpstr>
      <vt:lpstr>«Так или не так?»</vt:lpstr>
      <vt:lpstr>Молодцы!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«Безопасность дома и на улице»</dc:title>
  <dc:creator>User</dc:creator>
  <cp:lastModifiedBy>Vaas</cp:lastModifiedBy>
  <cp:revision>23</cp:revision>
  <dcterms:created xsi:type="dcterms:W3CDTF">2016-12-25T11:43:53Z</dcterms:created>
  <dcterms:modified xsi:type="dcterms:W3CDTF">2022-12-16T11:33:58Z</dcterms:modified>
</cp:coreProperties>
</file>