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5" r:id="rId3"/>
    <p:sldId id="256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554"/>
    <a:srgbClr val="B88B0C"/>
    <a:srgbClr val="0DC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18A4211-D5FC-452F-92FB-7A01A977BF0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D53967-7173-4956-BE84-8571F8D7DF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newsflash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dravstvui-shkola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599002" cy="6480720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B88B0C"/>
                </a:solidFill>
              </a:rPr>
              <a:t>Навыки письма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80728"/>
            <a:ext cx="8686800" cy="509939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правильно держать ручку и карандаш в руке;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проводить непрерывные прямые, волнистые, ломаные линии;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обводить по контуру рисунок, не отрывая карандаша от бумаги;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уметь рисовать по клеточкам и точкам; уметь дорисовать отсутствующую половину симметричного рисунка;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копировать с образца геометрические фигуры;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уметь продолжить штриховку рисунка;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уметь аккуратно закрашивать рисунок, не выходя за контуры.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недостающий кусочек.</a:t>
            </a:r>
            <a:endParaRPr lang="ru-RU" dirty="0"/>
          </a:p>
        </p:txBody>
      </p:sp>
      <p:pic>
        <p:nvPicPr>
          <p:cNvPr id="4" name="Содержимое 3" descr="1307520075_2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628800"/>
            <a:ext cx="4896544" cy="4525962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6426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404664"/>
            <a:ext cx="6408712" cy="6120680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Дорисуй и раскрась</a:t>
            </a:r>
            <a:endParaRPr lang="ru-RU" dirty="0"/>
          </a:p>
        </p:txBody>
      </p:sp>
      <p:pic>
        <p:nvPicPr>
          <p:cNvPr id="4" name="Содержимое 3" descr="Explorar00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6331701" cy="5040560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azvitie-logiki-3-4-pag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29221"/>
            <a:ext cx="5976664" cy="6628779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b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548680"/>
            <a:ext cx="6264696" cy="6192687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18457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Зоопарк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В зоопарк пришла беда –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Разбежались кто куда!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Морж, пантера и гепард,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Носорог, рысь, леопард,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Зубр, жираф и крокодил,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Норка, бобр и гамадрил,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Кобра, тигр и кенгуру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Ждут на помощь  детвору.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По вольерам их рассадим,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И по </a:t>
            </a:r>
            <a:r>
              <a:rPr lang="ru-RU" b="1" dirty="0" err="1" smtClean="0">
                <a:solidFill>
                  <a:schemeClr val="tx1"/>
                </a:solidFill>
              </a:rPr>
              <a:t>шёрсточке</a:t>
            </a:r>
            <a:r>
              <a:rPr lang="ru-RU" b="1" dirty="0" smtClean="0">
                <a:solidFill>
                  <a:schemeClr val="tx1"/>
                </a:solidFill>
              </a:rPr>
              <a:t>  погладим.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Рысь живёт, где слог – один,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Зебра-   два, три- крокодил.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Кто ещё к ним в дом придёт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И подарки принесёт?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Задание: Разместить  животных по вольерам: в 1-ый – название которых состоят из одного слога; во 2- ой-   из двух слогов, в 3-ий- из трёх слогов.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изна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548680"/>
            <a:ext cx="7200800" cy="5832648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>
            <a:normAutofit/>
          </a:bodyPr>
          <a:lstStyle/>
          <a:p>
            <a:r>
              <a:rPr lang="ru-RU" dirty="0" smtClean="0"/>
              <a:t>Какого флажка не хватает?</a:t>
            </a:r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980728"/>
            <a:ext cx="6048672" cy="5400600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686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E10554"/>
                </a:solidFill>
              </a:rPr>
              <a:t>Что ребёнок должен </a:t>
            </a:r>
            <a:r>
              <a:rPr lang="ru-RU" sz="5400" b="1" dirty="0" smtClean="0">
                <a:solidFill>
                  <a:srgbClr val="E10554"/>
                </a:solidFill>
              </a:rPr>
              <a:t>знать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E10554"/>
                </a:solidFill>
              </a:rPr>
              <a:t>при </a:t>
            </a:r>
            <a:r>
              <a:rPr lang="ru-RU" sz="5400" b="1" dirty="0" smtClean="0">
                <a:solidFill>
                  <a:srgbClr val="E10554"/>
                </a:solidFill>
              </a:rPr>
              <a:t>поступлении </a:t>
            </a:r>
            <a:endParaRPr lang="ru-RU" sz="5400" b="1" dirty="0" smtClean="0">
              <a:solidFill>
                <a:srgbClr val="E10554"/>
              </a:solidFill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E10554"/>
                </a:solidFill>
              </a:rPr>
              <a:t>в </a:t>
            </a:r>
            <a:r>
              <a:rPr lang="ru-RU" sz="5400" b="1" dirty="0" smtClean="0">
                <a:solidFill>
                  <a:srgbClr val="E10554"/>
                </a:solidFill>
              </a:rPr>
              <a:t>1 класс?</a:t>
            </a:r>
            <a:endParaRPr lang="ru-RU" sz="5400" b="1" dirty="0">
              <a:solidFill>
                <a:srgbClr val="E10554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Соедини буквы и цифры по порядку. </a:t>
            </a:r>
            <a:br>
              <a:rPr lang="ru-RU" dirty="0" smtClean="0"/>
            </a:br>
            <a:r>
              <a:rPr lang="ru-RU" dirty="0" smtClean="0"/>
              <a:t>Какие слова получились?</a:t>
            </a:r>
            <a:endParaRPr lang="ru-RU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12776"/>
            <a:ext cx="7416824" cy="5040560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60648"/>
            <a:ext cx="5976663" cy="6275497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548680"/>
            <a:ext cx="7917961" cy="5688632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620688"/>
            <a:ext cx="7515087" cy="5603453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3874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 свою фамилию, имя и отчество, как зовут родителей, кем они работают, домашний адрес и телефон;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 в каком городе/стране он живет, и уметь назвать другие знакомые ему страны мира;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 названия самых распространенных растений, животных, насекомых, уметь различать зверей, птиц и рыб, отличать диких животных от домашних, деревья от кустарников, фрукты – от ягод и овощей;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38742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 время суток, времена года, их последовательность, сколько месяцев в году, дней в месяце, дней в неделе, часов в дне, ориентироваться во времени;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 • дни недели;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иметь представления о природных и погодных явлениях;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 основные цвета;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 понятия «право-лево»;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20688"/>
            <a:ext cx="8686800" cy="545943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 названия популярных видов спорта, самых распространенных профессий, основные правила дорожного движения и дорожные знаки;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уметь назвать фамилии известных писателей и поэтов;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 праздники;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уметь рассказать, чем он любит заниматься;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Интеллектуальное развитие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решать простые логические задачки, головоломки и ребусы, отгадывать загадки;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находить лишний предмет в группе;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добавлять в группу недостающие предметы;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рассказывать, чем похожи или отличаются те или иные предметы;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группировать предметы по признаку и называть его;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восстанавливать последовательность событий (что было сначала, потом); раскладывать картинки в правильной последовательности.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Слух, зрение, внимание, память, речь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находить 10-15 отличий на двух похожих картинках;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точно копировать простой узор;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описывать по памяти картинку;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запомнить предложение из 5-6 слов и повторить его;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писать графические диктанты («одна клетка вверх, две клетки влево, две клетки вниз, одна клетка вправо»);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прочитать наизусть стихотворение, рассказать сказку;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пересказать услышанный рассказ;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составлять рассказ по картинке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Основы математики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уметь считать от 1 до 10 и обратно, восстанавливать числовой ряд, в котором пропущены некоторые числа;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выполнять счетные операции в пределах десяти, увеличивать/уменьшать количество предметов «на один», «на два»;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знать понятия «</a:t>
            </a:r>
            <a:r>
              <a:rPr lang="ru-RU" b="1" dirty="0" err="1" smtClean="0">
                <a:solidFill>
                  <a:schemeClr val="tx1"/>
                </a:solidFill>
              </a:rPr>
              <a:t>больше-меньше-поровну</a:t>
            </a:r>
            <a:r>
              <a:rPr lang="ru-RU" b="1" dirty="0" smtClean="0">
                <a:solidFill>
                  <a:schemeClr val="tx1"/>
                </a:solidFill>
              </a:rPr>
              <a:t>»;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знать простые геометрические фигуры, уметь составлять аппликации из геометрических фигур;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уметь сравнивать предметы по длине, ширине и высоте;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уметь поделить предмет на две/три/четыре равные части.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DC2ED"/>
                </a:solidFill>
              </a:rPr>
              <a:t>Чтение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80728"/>
            <a:ext cx="8686800" cy="509939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отличать буквы от звуков, гласные от согласных;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находить нужную букву в начале, середине и конце слова;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подбирать слова на заданную букву;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делить слово на слоги;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• читать предложения из 4-5 слов и понимать прочитанное.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</TotalTime>
  <Words>624</Words>
  <Application>Microsoft Office PowerPoint</Application>
  <PresentationFormat>Экран (4:3)</PresentationFormat>
  <Paragraphs>72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Интеллектуальное развитие </vt:lpstr>
      <vt:lpstr>Слух, зрение, внимание, память, речь</vt:lpstr>
      <vt:lpstr>Основы математики </vt:lpstr>
      <vt:lpstr>Чтение </vt:lpstr>
      <vt:lpstr>Навыки письма </vt:lpstr>
      <vt:lpstr>Найди недостающий кусочек.</vt:lpstr>
      <vt:lpstr>Презентация PowerPoint</vt:lpstr>
      <vt:lpstr>Дорисуй и раскрась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Какого флажка не хватает?</vt:lpstr>
      <vt:lpstr>Соедини буквы и цифры по порядку.  Какие слова получились?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Олеся</cp:lastModifiedBy>
  <cp:revision>12</cp:revision>
  <dcterms:created xsi:type="dcterms:W3CDTF">2012-06-09T13:34:47Z</dcterms:created>
  <dcterms:modified xsi:type="dcterms:W3CDTF">2022-12-18T09:15:07Z</dcterms:modified>
</cp:coreProperties>
</file>