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2" r:id="rId8"/>
    <p:sldId id="263" r:id="rId9"/>
    <p:sldId id="261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1DB2D08-7ADD-48C8-9838-C0DD9666404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36625EC-3808-4461-AC41-904D9F600D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539552" y="1772816"/>
            <a:ext cx="8064896" cy="16196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572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Заколдованные цифры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028" name="Picture 4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98699">
            <a:off x="7093719" y="-139181"/>
            <a:ext cx="2150604" cy="2867472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5652120" y="5013176"/>
            <a:ext cx="3312368" cy="17064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Презентацию подготовила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Воспитатель ГБДОУ №65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Приморского района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Санкт – </a:t>
            </a:r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етербурга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Синькова Екатерина Михайловна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30" name="Picture 6" descr="Вытынанки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628650">
            <a:off x="696094" y="2849662"/>
            <a:ext cx="3596295" cy="4795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-459432"/>
            <a:ext cx="5715000" cy="7620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2348880"/>
            <a:ext cx="3888432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на море ветров,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копыт у двух ослов,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Щупалец у осьминога,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клыков у пары догов?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ног у паука,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Паука-крестовика?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Если мы про это спросим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Нам ответит цифра…</a:t>
            </a:r>
          </a:p>
        </p:txBody>
      </p:sp>
      <p:pic>
        <p:nvPicPr>
          <p:cNvPr id="50180" name="Picture 4" descr="http://img-fotki.yandex.ru/get/9815/36014149.2b0/0_93cd2_86ed9ebd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-1481575"/>
            <a:ext cx="6552728" cy="87369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-171400"/>
            <a:ext cx="5715000" cy="7620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2492896"/>
            <a:ext cx="3528392" cy="34732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в дюжине пиратов,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Если три ушли куда-то,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Месяцев в году без лета,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Исполнителей нонета,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Жизней у бродячей кошки,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в десятке мух без мошки?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Не ищи ответ нигде, ведь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Есть ответ у цифры… </a:t>
            </a:r>
          </a:p>
        </p:txBody>
      </p:sp>
      <p:pic>
        <p:nvPicPr>
          <p:cNvPr id="49156" name="Picture 4" descr="http://img-fotki.yandex.ru/get/9493/36014149.2b0/0_93cd3_2764928f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-963488"/>
            <a:ext cx="6408712" cy="8544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35147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Угадай загадки и расколдуй цифры. Тогда тебе откроются волшебные цифры и наступит Новый год. Удачи!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3492" name="Picture 4" descr="http://images-photo.ru/_ph/16/2/29628276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4960" y="3068960"/>
            <a:ext cx="3789040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 l="18081" t="5274" r="15620"/>
          <a:stretch>
            <a:fillRect/>
          </a:stretch>
        </p:blipFill>
        <p:spPr bwMode="auto">
          <a:xfrm>
            <a:off x="5580112" y="281164"/>
            <a:ext cx="3384376" cy="6447356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899592" y="2276872"/>
            <a:ext cx="4176464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солнышек за тучкой,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стержней в авторучке,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у слона носов,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на руке часов?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ног у мухомора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попыток у сапера,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Знает и собой гордится,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Цифра-столбик</a:t>
            </a:r>
            <a:r>
              <a:rPr lang="ru-RU" b="1" dirty="0" smtClean="0">
                <a:solidFill>
                  <a:schemeClr val="bg1"/>
                </a:solidFill>
              </a:rPr>
              <a:t>…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3" name="Picture 5" descr="http://img-fotki.yandex.ru/get/9061/36014149.2b0/0_93ccb_e0edf33b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-1251520"/>
            <a:ext cx="6768752" cy="90250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-675456"/>
            <a:ext cx="5715000" cy="7620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2276872"/>
            <a:ext cx="3816424" cy="3166824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Сколько ушек на макушке,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Сколько ног у пол-лягушки,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Сколько у сома усов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У планеты полюсов,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Сколько в целом половинок,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В паре - новеньких ботинок,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И передних лап у льва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>Знает только цифра…</a:t>
            </a:r>
          </a:p>
        </p:txBody>
      </p:sp>
      <p:pic>
        <p:nvPicPr>
          <p:cNvPr id="45061" name="Picture 5" descr="http://img-fotki.yandex.ru/get/9494/36014149.2b0/0_93ccc_55168a48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-387424"/>
            <a:ext cx="5516091" cy="7354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-387424"/>
            <a:ext cx="5715000" cy="7620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2420888"/>
            <a:ext cx="3960440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месяцев в зиме,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В лете, в осени, в весне,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Сколько глаз у светофора,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Баз на поле для бейсбола,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Граней у спортивной шпаги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полос на нашем флаге,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Что нам кто ни говори,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Знает правду цифра…</a:t>
            </a:r>
          </a:p>
        </p:txBody>
      </p:sp>
      <p:pic>
        <p:nvPicPr>
          <p:cNvPr id="44037" name="Picture 5" descr="http://img-fotki.yandex.ru/get/6724/36014149.2b0/0_93ccd_b4bffb7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43400" y="-580123"/>
            <a:ext cx="6085184" cy="8113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-243408"/>
            <a:ext cx="5715000" cy="7620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251520" y="2276872"/>
            <a:ext cx="3960440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лапок у мангуста,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Лепестков в цветке капусты,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Пальцев на куриной ножке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на задней лапе кошки,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Рук у Тани вместе с Петей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всего сторон на свете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Да и океанов в мире,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Знает циферка… </a:t>
            </a:r>
          </a:p>
        </p:txBody>
      </p:sp>
      <p:pic>
        <p:nvPicPr>
          <p:cNvPr id="43013" name="Picture 5" descr="http://img-fotki.yandex.ru/get/9811/36014149.2b0/0_93cce_e84d4474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-1035496"/>
            <a:ext cx="6408712" cy="8544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-387424"/>
            <a:ext cx="5715000" cy="7620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179512" y="2492896"/>
            <a:ext cx="4032448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пальцев на руке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копеек в пятачке,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У морской звезды лучей, 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Клювов у пяти грачей,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Лопастей у листьев клена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углов у бастиона,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Про все это рассказать 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Нам поможет цифра… </a:t>
            </a:r>
          </a:p>
        </p:txBody>
      </p:sp>
      <p:pic>
        <p:nvPicPr>
          <p:cNvPr id="40965" name="Picture 5" descr="http://img-fotki.yandex.ru/get/6731/36014149.2b0/0_93ccf_c828ab55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-747464"/>
            <a:ext cx="6642738" cy="8856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-171400"/>
            <a:ext cx="5715000" cy="7620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179512" y="2492896"/>
            <a:ext cx="3888432" cy="2860358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букв есть у дракона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нулей у миллиона,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Разных шахматных фигур,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Крыльев у трех белых кур,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Ног у майского жука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сторон у сундука.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Коль не можем сами счесть,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Нам подскажет цифра…</a:t>
            </a:r>
          </a:p>
        </p:txBody>
      </p:sp>
      <p:pic>
        <p:nvPicPr>
          <p:cNvPr id="39940" name="Picture 4" descr="http://img-fotki.yandex.ru/get/9836/36014149.2b0/0_93cd0_50a5fe48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-963488"/>
            <a:ext cx="6408712" cy="8544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Вытынан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-459432"/>
            <a:ext cx="5715000" cy="7620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251520" y="2348880"/>
            <a:ext cx="4104456" cy="2553891"/>
          </a:xfrm>
          <a:prstGeom prst="roundRect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Сколько в радуге цветов,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Дней в неделе у китов.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Гномиков у Белоснежки,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Братьев-близнецов у пешки,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Нот, что знают даже дети,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И всего чудес на свете,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Разобраться с этим всем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Нам поможет цифра…</a:t>
            </a:r>
          </a:p>
        </p:txBody>
      </p:sp>
      <p:pic>
        <p:nvPicPr>
          <p:cNvPr id="41988" name="Picture 4" descr="http://img-fotki.yandex.ru/get/9749/36014149.2b0/0_93cd1_ea0000c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-905511"/>
            <a:ext cx="5904656" cy="7872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ругая 8">
      <a:dk1>
        <a:srgbClr val="000000"/>
      </a:dk1>
      <a:lt1>
        <a:sysClr val="window" lastClr="FFFFFF"/>
      </a:lt1>
      <a:dk2>
        <a:srgbClr val="009692"/>
      </a:dk2>
      <a:lt2>
        <a:srgbClr val="45FFFA"/>
      </a:lt2>
      <a:accent1>
        <a:srgbClr val="500A7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118</TotalTime>
  <Words>78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Презентация PowerPoint</vt:lpstr>
      <vt:lpstr>Угадай загадки и расколдуй цифры. Тогда тебе откроются волшебные цифры и наступит Новый год. Удачи!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belyakov</dc:creator>
  <cp:lastModifiedBy>катя</cp:lastModifiedBy>
  <cp:revision>14</cp:revision>
  <dcterms:created xsi:type="dcterms:W3CDTF">2015-01-04T18:48:00Z</dcterms:created>
  <dcterms:modified xsi:type="dcterms:W3CDTF">2022-12-18T09:41:10Z</dcterms:modified>
</cp:coreProperties>
</file>