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411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028B3-9CCC-4782-B5B6-D660AFD924A7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7782-ED6C-4F86-B524-B4973F15E8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028B3-9CCC-4782-B5B6-D660AFD924A7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7782-ED6C-4F86-B524-B4973F15E8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028B3-9CCC-4782-B5B6-D660AFD924A7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7782-ED6C-4F86-B524-B4973F15E8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028B3-9CCC-4782-B5B6-D660AFD924A7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7782-ED6C-4F86-B524-B4973F15E8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028B3-9CCC-4782-B5B6-D660AFD924A7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7782-ED6C-4F86-B524-B4973F15E8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028B3-9CCC-4782-B5B6-D660AFD924A7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7782-ED6C-4F86-B524-B4973F15E8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028B3-9CCC-4782-B5B6-D660AFD924A7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7782-ED6C-4F86-B524-B4973F15E8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028B3-9CCC-4782-B5B6-D660AFD924A7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7782-ED6C-4F86-B524-B4973F15E8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028B3-9CCC-4782-B5B6-D660AFD924A7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7782-ED6C-4F86-B524-B4973F15E8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028B3-9CCC-4782-B5B6-D660AFD924A7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7782-ED6C-4F86-B524-B4973F15E8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028B3-9CCC-4782-B5B6-D660AFD924A7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7782-ED6C-4F86-B524-B4973F15E8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A028B3-9CCC-4782-B5B6-D660AFD924A7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B97782-ED6C-4F86-B524-B4973F15E8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55776" y="2780928"/>
            <a:ext cx="343895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6600" b="1" cap="none" spc="0" dirty="0" smtClean="0">
                <a:ln/>
                <a:solidFill>
                  <a:srgbClr val="34411B"/>
                </a:solidFill>
                <a:effectLst/>
              </a:rPr>
              <a:t>Days out </a:t>
            </a:r>
            <a:endParaRPr lang="ru-RU" sz="6600" b="1" cap="none" spc="0" dirty="0">
              <a:ln/>
              <a:solidFill>
                <a:srgbClr val="34411B"/>
              </a:solidFill>
              <a:effectLst/>
            </a:endParaRPr>
          </a:p>
        </p:txBody>
      </p:sp>
      <p:pic>
        <p:nvPicPr>
          <p:cNvPr id="11266" name="Picture 2" descr="http://www.gndecor.ru/_cache/images/89848e85e97f673d2f1decf9c3cc977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4459213" cy="2975028"/>
          </a:xfrm>
          <a:prstGeom prst="rect">
            <a:avLst/>
          </a:prstGeom>
          <a:noFill/>
        </p:spPr>
      </p:pic>
      <p:pic>
        <p:nvPicPr>
          <p:cNvPr id="11268" name="Picture 4" descr="http://mtdata.ru/u3/photoDA82/20831744421-0/original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4008" y="3861048"/>
            <a:ext cx="4219061" cy="2780929"/>
          </a:xfrm>
          <a:prstGeom prst="rect">
            <a:avLst/>
          </a:prstGeom>
          <a:noFill/>
        </p:spPr>
      </p:pic>
      <p:pic>
        <p:nvPicPr>
          <p:cNvPr id="11270" name="Picture 6" descr="https://otvet.imgsmail.ru/download/u_e71592efbcc4d73cd8d4b4d6f209223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90256" y="1"/>
            <a:ext cx="4553744" cy="2996951"/>
          </a:xfrm>
          <a:prstGeom prst="rect">
            <a:avLst/>
          </a:prstGeom>
          <a:noFill/>
        </p:spPr>
      </p:pic>
      <p:pic>
        <p:nvPicPr>
          <p:cNvPr id="11272" name="Picture 8" descr="http://24warez.ru/uploads/posts/2014-03/1394161168_1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3528" y="3861048"/>
            <a:ext cx="4235624" cy="27584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st2.depositphotos.com/1561359/9534/v/950/depositphotos_95341350-stock-illustration-united-kingdom-travel-map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107504"/>
            <a:ext cx="9132912" cy="8685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s://cdn.pixabay.com/photo/2013/07/18/10/57/london-163620_128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71600" y="1268760"/>
            <a:ext cx="7055430" cy="529157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59632" y="260648"/>
            <a:ext cx="68090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rgbClr val="34411B"/>
                </a:solidFill>
                <a:effectLst/>
              </a:rPr>
              <a:t>The symbols of London</a:t>
            </a:r>
            <a:endParaRPr lang="ru-RU" sz="5400" b="1" cap="none" spc="0" dirty="0">
              <a:ln/>
              <a:solidFill>
                <a:srgbClr val="34411B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ru5.anyfad.com/items/t1@258e734b-2847-45ef-b833-730bb39dd5ba/Tauerskiy-most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31640" y="188640"/>
            <a:ext cx="6858000" cy="51435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483768" y="5517232"/>
            <a:ext cx="39466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rgbClr val="34411B"/>
                </a:solidFill>
                <a:effectLst/>
              </a:rPr>
              <a:t>Tower Bridge</a:t>
            </a:r>
            <a:endParaRPr lang="ru-RU" sz="5400" b="1" cap="none" spc="0" dirty="0">
              <a:ln/>
              <a:solidFill>
                <a:srgbClr val="34411B"/>
              </a:solidFill>
              <a:effectLst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avatars.mds.yandex.net/get-pdb/28866/0b3a73f1-b5a0-4cc7-971d-54d0c626c8a6/s80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620688"/>
            <a:ext cx="3683563" cy="552534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76056" y="692696"/>
            <a:ext cx="23358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rgbClr val="34411B"/>
                </a:solidFill>
                <a:effectLst/>
              </a:rPr>
              <a:t>Big Ben</a:t>
            </a:r>
            <a:endParaRPr lang="ru-RU" sz="5400" b="1" cap="none" spc="0" dirty="0">
              <a:ln/>
              <a:solidFill>
                <a:srgbClr val="34411B"/>
              </a:solidFill>
              <a:effectLst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www.tourprom.ru/site_media/images/upload/2016/2/14/poiphoto/buckingham-palace_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31640" y="548680"/>
            <a:ext cx="6805092" cy="428102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835696" y="5229200"/>
            <a:ext cx="57159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rgbClr val="34411B"/>
                </a:solidFill>
                <a:effectLst/>
              </a:rPr>
              <a:t>Buckingham Palace</a:t>
            </a:r>
            <a:endParaRPr lang="ru-RU" sz="5400" b="1" cap="none" spc="0" dirty="0">
              <a:ln/>
              <a:solidFill>
                <a:srgbClr val="34411B"/>
              </a:solidFill>
              <a:effectLst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englishgid.ru/wp-content/uploads/2013/12/%D0%BB%D0%BE%D0%BD%D0%B4%D0%BE%D0%BD1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8" y="188640"/>
            <a:ext cx="7092280" cy="532213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059832" y="5733256"/>
            <a:ext cx="30952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rgbClr val="34411B"/>
                </a:solidFill>
                <a:effectLst/>
              </a:rPr>
              <a:t>Hyde Park</a:t>
            </a:r>
            <a:endParaRPr lang="ru-RU" sz="5400" b="1" cap="none" spc="0" dirty="0">
              <a:ln/>
              <a:solidFill>
                <a:srgbClr val="34411B"/>
              </a:solidFill>
              <a:effectLst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upload.wikimedia.org/wikipedia/commons/f/fc/London_Eye_Jan_200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476672"/>
            <a:ext cx="6756534" cy="442444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43808" y="5229200"/>
            <a:ext cx="36407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en-US" sz="5400" b="1" cap="none" spc="0" dirty="0" smtClean="0">
                <a:ln/>
                <a:solidFill>
                  <a:srgbClr val="34411B"/>
                </a:solidFill>
                <a:effectLst/>
              </a:rPr>
              <a:t>London Eye</a:t>
            </a:r>
            <a:endParaRPr lang="ru-RU" sz="5400" b="1" cap="none" spc="0" dirty="0">
              <a:ln/>
              <a:solidFill>
                <a:srgbClr val="34411B"/>
              </a:solidFill>
              <a:effectLst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Символы Лондон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83768" y="332656"/>
            <a:ext cx="4025652" cy="60212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17</Words>
  <Application>Microsoft Office PowerPoint</Application>
  <PresentationFormat>Экран (4:3)</PresentationFormat>
  <Paragraphs>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Ольга</cp:lastModifiedBy>
  <cp:revision>3</cp:revision>
  <dcterms:created xsi:type="dcterms:W3CDTF">2018-02-06T12:51:56Z</dcterms:created>
  <dcterms:modified xsi:type="dcterms:W3CDTF">2022-12-18T07:45:16Z</dcterms:modified>
</cp:coreProperties>
</file>