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7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915816" y="533400"/>
            <a:ext cx="5688632" cy="2463552"/>
          </a:xfrm>
        </p:spPr>
        <p:txBody>
          <a:bodyPr/>
          <a:lstStyle/>
          <a:p>
            <a:r>
              <a:rPr lang="ru-RU" sz="6000" dirty="0" smtClean="0"/>
              <a:t>Фундаменты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483768" y="3539864"/>
            <a:ext cx="6552728" cy="11012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Определение размеров подошвы фундаментов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8138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5274"/>
            <a:ext cx="7776864" cy="62300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3713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7704856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7841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7704856" cy="5112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5661248"/>
            <a:ext cx="1435387" cy="792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290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7416824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978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7488832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7488832" cy="25202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9914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488832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225316" y="5445224"/>
            <a:ext cx="576064" cy="74004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3</a:t>
            </a:r>
            <a:r>
              <a:rPr kumimoji="0" lang="ru-RU" sz="14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.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28870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7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Фундаменты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Фундаменты</dc:title>
  <dc:creator>Оксана</dc:creator>
  <cp:lastModifiedBy>Оксана</cp:lastModifiedBy>
  <cp:revision>2</cp:revision>
  <dcterms:created xsi:type="dcterms:W3CDTF">2017-04-12T05:35:19Z</dcterms:created>
  <dcterms:modified xsi:type="dcterms:W3CDTF">2017-04-12T05:45:30Z</dcterms:modified>
</cp:coreProperties>
</file>