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0"/>
  </p:notesMasterIdLst>
  <p:sldIdLst>
    <p:sldId id="256" r:id="rId3"/>
    <p:sldId id="269" r:id="rId4"/>
    <p:sldId id="270" r:id="rId5"/>
    <p:sldId id="272" r:id="rId6"/>
    <p:sldId id="274" r:id="rId7"/>
    <p:sldId id="275" r:id="rId8"/>
    <p:sldId id="27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DAE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1086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A6139A-F569-4152-8BD7-64CE1112D7F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5A768D-BA56-460A-9DA6-8352CEFB14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147159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>
                <a:solidFill>
                  <a:prstClr val="black"/>
                </a:solidFill>
              </a:rPr>
              <a:pPr/>
              <a:t>18.12.2022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957243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/>
                </a:solidFill>
              </a:rPr>
              <a:pPr/>
              <a:t>18.12.2022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749747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/>
                </a:solidFill>
              </a:rPr>
              <a:pPr/>
              <a:t>18.12.2022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="" xmlns:p14="http://schemas.microsoft.com/office/powerpoint/2010/main" val="40450163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/>
                </a:solidFill>
              </a:rPr>
              <a:pPr/>
              <a:t>18.12.2022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813714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/>
                </a:solidFill>
              </a:rPr>
              <a:pPr/>
              <a:t>18.12.2022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095299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/>
                </a:solidFill>
              </a:rPr>
              <a:pPr/>
              <a:t>18.12.2022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76714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/>
                </a:solidFill>
              </a:rPr>
              <a:pPr/>
              <a:t>18.12.2022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343079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>
                <a:solidFill>
                  <a:prstClr val="black"/>
                </a:solidFill>
              </a:rPr>
              <a:pPr/>
              <a:t>18.12.2022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589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>
                <a:solidFill>
                  <a:prstClr val="black"/>
                </a:solidFill>
              </a:rPr>
              <a:pPr/>
              <a:t>18.12.2022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943388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/>
                </a:solidFill>
              </a:rPr>
              <a:pPr/>
              <a:t>18.12.2022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660254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/>
                </a:solidFill>
              </a:rPr>
              <a:pPr/>
              <a:t>18.12.2022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02187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/>
                </a:solidFill>
              </a:rPr>
              <a:pPr/>
              <a:t>18.12.2022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84602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500174"/>
            <a:ext cx="7358114" cy="1357322"/>
          </a:xfrm>
        </p:spPr>
        <p:txBody>
          <a:bodyPr>
            <a:noAutofit/>
          </a:bodyPr>
          <a:lstStyle/>
          <a:p>
            <a:pPr algn="ctr"/>
            <a:r>
              <a:rPr lang="ru-RU" sz="9600" dirty="0" smtClean="0"/>
              <a:t>фундамент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928670"/>
            <a:ext cx="6715172" cy="5318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одержимое 3"/>
          <p:cNvSpPr txBox="1">
            <a:spLocks/>
          </p:cNvSpPr>
          <p:nvPr/>
        </p:nvSpPr>
        <p:spPr>
          <a:xfrm>
            <a:off x="214282" y="214290"/>
            <a:ext cx="7215238" cy="7143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420624" marR="0" lvl="0" indent="-38404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Свайный фундамент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6626" name="AutoShape 2" descr="https://konspekta.net/studopediainfo/baza9/471945909788.files/image14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2">
            <a:lum bright="-20000" contrast="30000"/>
          </a:blip>
          <a:srcRect/>
          <a:stretch>
            <a:fillRect/>
          </a:stretch>
        </p:blipFill>
        <p:spPr bwMode="auto">
          <a:xfrm>
            <a:off x="-12455" y="571480"/>
            <a:ext cx="9156456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/>
          <a:srcRect r="18148" b="13636"/>
          <a:stretch>
            <a:fillRect/>
          </a:stretch>
        </p:blipFill>
        <p:spPr bwMode="auto">
          <a:xfrm>
            <a:off x="285720" y="1428736"/>
            <a:ext cx="8474804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3"/>
          <p:cNvSpPr txBox="1">
            <a:spLocks/>
          </p:cNvSpPr>
          <p:nvPr/>
        </p:nvSpPr>
        <p:spPr>
          <a:xfrm>
            <a:off x="214282" y="428604"/>
            <a:ext cx="7215238" cy="7143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420624" marR="0" lvl="0" indent="-38404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Свайное поле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26" y="-30578"/>
            <a:ext cx="8786874" cy="6888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6786578" y="5857892"/>
            <a:ext cx="2357422" cy="10001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52" name="AutoShape 4" descr="http://u0.platformalp.ru/6b94e9cbab99b5338004f0a0598f980e/3fde9622dbb80af351d60bb2dd7aadaf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l="5999" t="6322" r="6589" b="4116"/>
          <a:stretch>
            <a:fillRect/>
          </a:stretch>
        </p:blipFill>
        <p:spPr bwMode="auto">
          <a:xfrm>
            <a:off x="357157" y="0"/>
            <a:ext cx="8158191" cy="6798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2984"/>
            <a:ext cx="9144000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Содержимое 2"/>
          <p:cNvSpPr txBox="1">
            <a:spLocks/>
          </p:cNvSpPr>
          <p:nvPr/>
        </p:nvSpPr>
        <p:spPr>
          <a:xfrm>
            <a:off x="2071670" y="214290"/>
            <a:ext cx="5357850" cy="1277935"/>
          </a:xfrm>
          <a:prstGeom prst="rect">
            <a:avLst/>
          </a:prstGeom>
        </p:spPr>
        <p:txBody>
          <a:bodyPr/>
          <a:lstStyle/>
          <a:p>
            <a:pPr marL="448056" indent="-384048">
              <a:spcBef>
                <a:spcPct val="20000"/>
              </a:spcBef>
              <a:buClr>
                <a:srgbClr val="F07F09"/>
              </a:buClr>
              <a:buSzPct val="80000"/>
              <a:buFont typeface="Wingdings 2"/>
              <a:buChar char=""/>
              <a:defRPr/>
            </a:pPr>
            <a:r>
              <a:rPr lang="ru-RU" sz="3000" dirty="0" smtClean="0">
                <a:solidFill>
                  <a:prstClr val="black"/>
                </a:solidFill>
              </a:rPr>
              <a:t>Сплошной фундамент</a:t>
            </a:r>
            <a:endParaRPr lang="ru-RU" sz="3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53146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Яркая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668</TotalTime>
  <Words>7</Words>
  <Application>Microsoft Office PowerPoint</Application>
  <PresentationFormat>Экран (4:3)</PresentationFormat>
  <Paragraphs>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Техническая</vt:lpstr>
      <vt:lpstr>Яркая</vt:lpstr>
      <vt:lpstr>фундамент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HP</cp:lastModifiedBy>
  <cp:revision>235</cp:revision>
  <dcterms:created xsi:type="dcterms:W3CDTF">2018-01-12T14:35:48Z</dcterms:created>
  <dcterms:modified xsi:type="dcterms:W3CDTF">2022-12-18T13:29:30Z</dcterms:modified>
</cp:coreProperties>
</file>