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75" r:id="rId5"/>
    <p:sldId id="274" r:id="rId6"/>
    <p:sldId id="27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1" d="100"/>
          <a:sy n="111" d="100"/>
        </p:scale>
        <p:origin x="-161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20156-7D84-426A-B5C4-445FB4F481C4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C7946-6C67-466E-96B6-F1925E760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C795F2-FEFF-40EC-BDDE-EF34C92AF180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1E26A-25BB-4F6D-A270-329DDB264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21BF2-438B-4CEA-A68D-B99AD7E743C4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DCDB1-E72A-4908-A9EE-EF7CBE8E7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B4FA0-0524-4209-B553-19C307766FC5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A70D4-0334-4911-BF04-1ABC16557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CB386-715E-4C9C-933D-C0DA68FD9586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72DF3-035F-43E4-B7C7-FD646A59D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579BF-9DA9-4B5B-B8A9-4C5249476904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E7532-3B80-402B-A6E3-FA6D7A5CF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0B070-51FB-4F97-98E4-BE6E3CC7A7D0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B0B9B-0976-49D6-97C4-0BE57500A7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731E1-E2F7-4735-8867-216748F01B65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E786CF-F83B-403F-AFAA-4DF1DC4DE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E856F-E4C0-4B22-89A0-C577922E1AE5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5141C-5045-4E64-809A-7AF6B76A97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78B76-43E4-4576-AE84-D7692FC67AAB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AE00A-059E-4D2A-B134-59EEE6315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22805-A672-428C-9E05-5F57247B8FE0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6003-AA09-4295-AFA9-5193CDC4A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33ACB-824A-41EA-AD5B-A71C98D1C775}" type="datetimeFigureOut">
              <a:rPr lang="ru-RU"/>
              <a:pPr>
                <a:defRPr/>
              </a:pPr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0AF173-8842-4F3F-8F3D-116B72A35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>
    <p:newsflash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7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467544" y="1340768"/>
            <a:ext cx="8136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Гибкое планирование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младшая группа «Матрёшка»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5517232"/>
            <a:ext cx="2664296" cy="10156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Чаплина З.А. ВКК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AutoShape 2" descr="https://xn--80atdl2c.xn---1-glciqqlmz6ewbh.xn--p1ai/wp-content/uploads/%D1%80%D0%B5%D0%B7%D1%83%D0%BB%D1%8C%D1%82%D0%B0%D1%82%D1%8B-%D1%80%D0%B5%D0%B0%D0%BB%D0%B8%D0%B7%D0%B0%D1%86%D0%B8%D0%B8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3" descr="C:\Users\Песня\Desktop\анимашки\medvedi-na-poezd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636912"/>
            <a:ext cx="5400600" cy="22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437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5288" y="-242888"/>
            <a:ext cx="8229600" cy="1143001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66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100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ru-RU" sz="3200" b="1">
              <a:latin typeface="Calibri" pitchFamily="34" charset="0"/>
            </a:endParaRP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611188" y="836613"/>
            <a:ext cx="79930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 b="1" dirty="0">
              <a:solidFill>
                <a:srgbClr val="00B0F0"/>
              </a:solidFill>
              <a:latin typeface="Calibri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28596" y="476672"/>
            <a:ext cx="8305800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39552" y="692696"/>
            <a:ext cx="84249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600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Проектный четверг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7" descr="dividers_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dividers_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1905000" y="209364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pc\Videos\Downloads\IMG-20220512-WA0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12776"/>
            <a:ext cx="830362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439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7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323528" y="1772816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2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25" name="Picture 2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14843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905000" y="190500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764704"/>
            <a:ext cx="82089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39552" y="764704"/>
            <a:ext cx="7992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Экран </a:t>
            </a:r>
            <a:r>
              <a:rPr kumimoji="0" lang="ru-RU" sz="24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детских инициатив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pc\Videos\Downloads\IMG-20220512-WA00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1700808"/>
            <a:ext cx="7858787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922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7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323528" y="1772816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2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25" name="Picture 2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14843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905000" y="190500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764704"/>
            <a:ext cx="82089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539552" y="764704"/>
            <a:ext cx="79928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Экран </a:t>
            </a:r>
            <a:r>
              <a:rPr kumimoji="0" lang="ru-RU" sz="24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детских инициатив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pc\Videos\Downloads\IMG-20220512-WA0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844824"/>
            <a:ext cx="8155345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922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7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323528" y="1772816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endParaRPr lang="ru-RU" sz="2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25" name="Picture 2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14843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905000" y="190500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764704"/>
            <a:ext cx="82089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 descr="C:\Users\pc\Videos\Downloads\IMG-20220512-WA00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124744"/>
            <a:ext cx="5508104" cy="2674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pc\Videos\Downloads\IMG-20220512-WA00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3789040"/>
            <a:ext cx="593050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922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есня\Desktop\анимашки\ramka-17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sz="7200" b="1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468313" y="1124745"/>
            <a:ext cx="8280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endParaRPr lang="ru-RU" sz="24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5125" name="Picture 2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425" y="1484313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7" descr="dividers_9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-1905000" y="1905000"/>
            <a:ext cx="4286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764704"/>
            <a:ext cx="8208912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67544" y="404664"/>
            <a:ext cx="8219256" cy="7383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C:\Users\pc\Videos\Downloads\IMG-20220512-WA00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24744"/>
            <a:ext cx="593050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pc\Videos\Downloads\IMG-20220512-WA002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3978000"/>
            <a:ext cx="5930501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891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21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Песня</dc:creator>
  <cp:lastModifiedBy>Seriy</cp:lastModifiedBy>
  <cp:revision>90</cp:revision>
  <dcterms:created xsi:type="dcterms:W3CDTF">2011-11-06T03:59:11Z</dcterms:created>
  <dcterms:modified xsi:type="dcterms:W3CDTF">2022-12-18T11:27:03Z</dcterms:modified>
</cp:coreProperties>
</file>