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1" r:id="rId7"/>
    <p:sldId id="264" r:id="rId8"/>
    <p:sldId id="269" r:id="rId9"/>
    <p:sldId id="265" r:id="rId10"/>
    <p:sldId id="268" r:id="rId11"/>
    <p:sldId id="267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23" autoAdjust="0"/>
    <p:restoredTop sz="94660"/>
  </p:normalViewPr>
  <p:slideViewPr>
    <p:cSldViewPr>
      <p:cViewPr varScale="1">
        <p:scale>
          <a:sx n="74" d="100"/>
          <a:sy n="74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00BB-5B77-4A96-9AAC-ED5478A5FA41}" type="datetimeFigureOut">
              <a:rPr lang="ru-RU" smtClean="0"/>
              <a:pPr/>
              <a:t>23.11.2016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60321-50FD-4F1B-B123-55E407AA3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453650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 smtClean="0">
                <a:cs typeface="Aharoni" pitchFamily="2" charset="-79"/>
              </a:rPr>
              <a:t>Вода… «Нельзя сказать,</a:t>
            </a:r>
            <a:br>
              <a:rPr lang="ru-RU" b="1" i="1" dirty="0" smtClean="0">
                <a:cs typeface="Aharoni" pitchFamily="2" charset="-79"/>
              </a:rPr>
            </a:br>
            <a:r>
              <a:rPr lang="ru-RU" b="1" i="1" dirty="0" smtClean="0">
                <a:cs typeface="Aharoni" pitchFamily="2" charset="-79"/>
              </a:rPr>
              <a:t>что ты необходима для жизни:</a:t>
            </a:r>
            <a:br>
              <a:rPr lang="ru-RU" b="1" i="1" dirty="0" smtClean="0">
                <a:cs typeface="Aharoni" pitchFamily="2" charset="-79"/>
              </a:rPr>
            </a:br>
            <a:r>
              <a:rPr lang="ru-RU" b="1" i="1" dirty="0" smtClean="0">
                <a:cs typeface="Aharoni" pitchFamily="2" charset="-79"/>
              </a:rPr>
              <a:t>ты – сама жизнь…</a:t>
            </a:r>
            <a:br>
              <a:rPr lang="ru-RU" b="1" i="1" dirty="0" smtClean="0">
                <a:cs typeface="Aharoni" pitchFamily="2" charset="-79"/>
              </a:rPr>
            </a:br>
            <a:r>
              <a:rPr lang="ru-RU" b="1" i="1" dirty="0" smtClean="0">
                <a:cs typeface="Aharoni" pitchFamily="2" charset="-79"/>
              </a:rPr>
              <a:t>Ты самое большое богатство в мире»</a:t>
            </a:r>
            <a:br>
              <a:rPr lang="ru-RU" b="1" i="1" dirty="0" smtClean="0">
                <a:cs typeface="Aharoni" pitchFamily="2" charset="-79"/>
              </a:rPr>
            </a:br>
            <a:r>
              <a:rPr lang="ru-RU" b="1" i="1" dirty="0" smtClean="0">
                <a:cs typeface="Aharoni" pitchFamily="2" charset="-79"/>
              </a:rPr>
              <a:t/>
            </a:r>
            <a:br>
              <a:rPr lang="ru-RU" b="1" i="1" dirty="0" smtClean="0">
                <a:cs typeface="Aharoni" pitchFamily="2" charset="-79"/>
              </a:rPr>
            </a:br>
            <a:r>
              <a:rPr lang="ru-RU" sz="2700" b="1" i="1" dirty="0" err="1">
                <a:cs typeface="Aharoni" pitchFamily="2" charset="-79"/>
              </a:rPr>
              <a:t>Антуан</a:t>
            </a:r>
            <a:r>
              <a:rPr lang="ru-RU" sz="2700" b="1" i="1" dirty="0">
                <a:cs typeface="Aharoni" pitchFamily="2" charset="-79"/>
              </a:rPr>
              <a:t> де Сент-Экзюпери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77281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www.piter-photo.ru/images/fdad6c90e14958c6dcfd2108b3ee6d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536504" cy="3456384"/>
          </a:xfrm>
          <a:prstGeom prst="rect">
            <a:avLst/>
          </a:prstGeom>
          <a:noFill/>
        </p:spPr>
      </p:pic>
      <p:pic>
        <p:nvPicPr>
          <p:cNvPr id="24580" name="Picture 4" descr="http://data1.gallery.ru/albums/gallery/6071-8893a-606525-m750x7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573016"/>
            <a:ext cx="4608512" cy="3140968"/>
          </a:xfrm>
          <a:prstGeom prst="rect">
            <a:avLst/>
          </a:prstGeom>
          <a:noFill/>
        </p:spPr>
      </p:pic>
      <p:pic>
        <p:nvPicPr>
          <p:cNvPr id="24582" name="Picture 6" descr="http://www.upmonitor.ru/imgnews/n86313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89040"/>
            <a:ext cx="4032448" cy="2880320"/>
          </a:xfrm>
          <a:prstGeom prst="rect">
            <a:avLst/>
          </a:prstGeom>
          <a:noFill/>
        </p:spPr>
      </p:pic>
      <p:pic>
        <p:nvPicPr>
          <p:cNvPr id="24584" name="Picture 8" descr="http://img-2006-11.photosight.ru/16/17666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188640"/>
            <a:ext cx="4176464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f.io.ua/img_aa/full/3047/75/30477504_f.jpg" id="4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77281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3600">
                <a:latin charset="0" pitchFamily="18" typeface="Times New Roman"/>
                <a:cs charset="0" pitchFamily="18" typeface="Times New Roman"/>
              </a:rPr>
              <a:t>	</a:t>
            </a:r>
            <a:endParaRPr b="1" dirty="0" i="1" lang="ru-RU" sz="3200"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http://xn----8sbafhhzxtfjuho.xn--p1ai/wp-content/uploads/2016/02/don.jpg" id="25602" name="Picture 2"/>
          <p:cNvPicPr>
            <a:picLocks noChangeArrowheads="1" noChangeAspect="1"/>
          </p:cNvPicPr>
          <p:nvPr/>
        </p:nvPicPr>
        <p:blipFill>
          <a:blip cstate="print" r:embed="rId3"/>
          <a:srcRect b="162" t="62"/>
          <a:stretch>
            <a:fillRect/>
          </a:stretch>
        </p:blipFill>
        <p:spPr bwMode="auto">
          <a:xfrm>
            <a:off x="0" y="0"/>
            <a:ext cx="4680520" cy="3816424"/>
          </a:xfrm>
          <a:prstGeom prst="rect">
            <a:avLst/>
          </a:prstGeom>
          <a:noFill/>
        </p:spPr>
      </p:pic>
      <p:pic>
        <p:nvPicPr>
          <p:cNvPr descr="http://dontr.ru/wp-content/uploads/2015/11/14-42.jpg" id="25604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4716016" y="3473624"/>
            <a:ext cx="4427984" cy="3384376"/>
          </a:xfrm>
          <a:prstGeom prst="rect">
            <a:avLst/>
          </a:prstGeom>
          <a:noFill/>
        </p:spPr>
      </p:pic>
      <p:pic>
        <p:nvPicPr>
          <p:cNvPr descr="http://z13.d.sdska.ru/2-z13-c9bca352-733c-4f77-a777-f640bec15605.jpg" id="25606" name="Picture 6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0" y="3789040"/>
            <a:ext cx="4716016" cy="3068960"/>
          </a:xfrm>
          <a:prstGeom prst="rect">
            <a:avLst/>
          </a:prstGeom>
          <a:noFill/>
        </p:spPr>
      </p:pic>
      <p:pic>
        <p:nvPicPr>
          <p:cNvPr descr="http://www.infovoronezh.ru/images/News/7866300400_full.jpg" id="25608" name="Picture 8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4572000" y="0"/>
            <a:ext cx="4572000" cy="35730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1628800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89221"/>
            <a:ext cx="3600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Воды суши: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Озера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Болота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Ледники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Многолетняя мерзлота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Подземные воды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724128" y="96888"/>
            <a:ext cx="3414653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Опасные природные явления: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Наводнения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Засухи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Ливни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Снегопады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Лавины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Наледи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Гололед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Оползни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915816" y="178185"/>
            <a:ext cx="2664296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  <a:tab pos="7715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Районы распространения: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7715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Районы Кавказа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7715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Реки Северного стока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7715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Горы Южной Сибири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7715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Реки Дальнего Востока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771525" algn="l"/>
              </a:tabLst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Западно-Сибирская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равнина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7715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Северо-запад Русской равнины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7715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Бассейн Амура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7715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Алтай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  <a:tab pos="77152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Восточная Сибирь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55576" y="4221088"/>
          <a:ext cx="7560840" cy="2376264"/>
        </p:xfrm>
        <a:graphic>
          <a:graphicData uri="http://schemas.openxmlformats.org/drawingml/2006/table">
            <a:tbl>
              <a:tblPr/>
              <a:tblGrid>
                <a:gridCol w="2835037"/>
                <a:gridCol w="2521761"/>
                <a:gridCol w="2204042"/>
              </a:tblGrid>
              <a:tr h="1082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Воды суши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Опасные природные явления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Районы распространения</a:t>
                      </a: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800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39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</a:endParaRPr>
                    </a:p>
                  </a:txBody>
                  <a:tcPr marL="64546" marR="645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188640"/>
            <a:ext cx="5184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Цель :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99592" y="1988840"/>
            <a:ext cx="727280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Познакомится с понятием «водные ресурсы»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Познакомимся со стихийными бедствиями, связанные с водой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5fan.ru/files/11/5fan_ru_59954_326d948e4f7f6d361018f1c29e8a4148.html_files/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1628800"/>
            <a:ext cx="4896544" cy="280831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Гидросфера и человек</a:t>
            </a:r>
            <a:endParaRPr lang="ru-RU" sz="6600" dirty="0"/>
          </a:p>
        </p:txBody>
      </p:sp>
      <p:pic>
        <p:nvPicPr>
          <p:cNvPr id="15366" name="Picture 6" descr="http://www.freeoboi.ru/images/3609853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6"/>
            <a:ext cx="396044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188640"/>
            <a:ext cx="5184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Цель :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899592" y="1988840"/>
            <a:ext cx="72728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Познакомиться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понятием «водные ресурсы»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Узнать о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стихийных бедствиях, связанных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водой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333v.ru/uploads/34/34807c5330d1e16fe8c66a3ddab2c6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268761"/>
            <a:ext cx="3888432" cy="4896544"/>
          </a:xfrm>
          <a:prstGeom prst="rect">
            <a:avLst/>
          </a:prstGeom>
          <a:noFill/>
        </p:spPr>
      </p:pic>
      <p:pic>
        <p:nvPicPr>
          <p:cNvPr id="1028" name="Picture 4" descr="http://www.rusif.ru/wallpaper-sb/wallpaper/voda/voda-(2560%F51920)-1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32656"/>
            <a:ext cx="4392488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835696" y="188640"/>
            <a:ext cx="5544616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Водные ресурсы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628800"/>
            <a:ext cx="2592288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3212976"/>
            <a:ext cx="2592288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72200" y="5445224"/>
            <a:ext cx="2592288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868144" y="1556792"/>
            <a:ext cx="2952328" cy="10801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8184" y="3284984"/>
            <a:ext cx="2664296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03848" y="3212976"/>
            <a:ext cx="2808312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1520" y="5589240"/>
            <a:ext cx="2664296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987824" y="5517232"/>
            <a:ext cx="3168352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 rot="2002644">
            <a:off x="1694880" y="1063680"/>
            <a:ext cx="220010" cy="601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1835247">
            <a:off x="3008231" y="1031708"/>
            <a:ext cx="181879" cy="23941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9518397" flipH="1">
            <a:off x="7069699" y="1096474"/>
            <a:ext cx="195023" cy="4876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355976" y="1124744"/>
            <a:ext cx="144016" cy="2088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19616529">
            <a:off x="5477191" y="934993"/>
            <a:ext cx="168909" cy="2538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1835247">
            <a:off x="2757983" y="4003113"/>
            <a:ext cx="171649" cy="16907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flipH="1">
            <a:off x="4572000" y="4221088"/>
            <a:ext cx="216024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19616529">
            <a:off x="6279717" y="4003120"/>
            <a:ext cx="206052" cy="16080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835696" y="188640"/>
            <a:ext cx="5544616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Водные ресурсы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1628800"/>
            <a:ext cx="2592288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Рыболовство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512" y="3212976"/>
            <a:ext cx="2592288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Отдых на воде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72200" y="5445224"/>
            <a:ext cx="2592288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сельского хозяйства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868144" y="1556792"/>
            <a:ext cx="2952328" cy="108012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Производство электроэнергии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28184" y="3284984"/>
            <a:ext cx="2664296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Транспортные водные пути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03848" y="3212976"/>
            <a:ext cx="2808312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Снабжение водой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79512" y="5517232"/>
            <a:ext cx="2664296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население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987824" y="5517232"/>
            <a:ext cx="3168352" cy="9361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промышленности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 rot="2002644">
            <a:off x="1694880" y="1063680"/>
            <a:ext cx="220010" cy="60114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 rot="1835247">
            <a:off x="3008231" y="1031708"/>
            <a:ext cx="181879" cy="23941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 rot="19518397" flipH="1">
            <a:off x="7069699" y="1096474"/>
            <a:ext cx="195023" cy="4876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355976" y="1124744"/>
            <a:ext cx="144016" cy="20882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 rot="19616529">
            <a:off x="5477191" y="934993"/>
            <a:ext cx="168909" cy="2538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1835247">
            <a:off x="2757983" y="4003113"/>
            <a:ext cx="171649" cy="16907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flipH="1">
            <a:off x="4572000" y="4221088"/>
            <a:ext cx="216024" cy="12961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19616529">
            <a:off x="6279717" y="4003120"/>
            <a:ext cx="206052" cy="16080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77281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domzagranicej.ru/images/fizicheskaja-karta-ross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.io.ua/img_aa/full/3047/75/30477504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77281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mg01.communa.ru/archive/p19315368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248472" cy="3110484"/>
          </a:xfrm>
          <a:prstGeom prst="rect">
            <a:avLst/>
          </a:prstGeom>
          <a:noFill/>
        </p:spPr>
      </p:pic>
      <p:pic>
        <p:nvPicPr>
          <p:cNvPr id="3076" name="Picture 4" descr="http://enlightenme.com/images/2014/08/improper-waste-disposal-consequenc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88640"/>
            <a:ext cx="4248472" cy="3168352"/>
          </a:xfrm>
          <a:prstGeom prst="rect">
            <a:avLst/>
          </a:prstGeom>
          <a:noFill/>
        </p:spPr>
      </p:pic>
      <p:pic>
        <p:nvPicPr>
          <p:cNvPr id="3078" name="Picture 6" descr="http://antibrak.ru/images/552286de05182-stochnie-vod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501008"/>
            <a:ext cx="4248472" cy="3238501"/>
          </a:xfrm>
          <a:prstGeom prst="rect">
            <a:avLst/>
          </a:prstGeom>
          <a:noFill/>
        </p:spPr>
      </p:pic>
      <p:pic>
        <p:nvPicPr>
          <p:cNvPr id="8" name="Picture 4" descr="25764506_6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3573016"/>
            <a:ext cx="4176463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120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Вода… «Нельзя сказать, что ты необходима для жизни: ты – сама жизнь… Ты самое большое богатство в мире»  Антуан де Сент-Экзюпери</vt:lpstr>
      <vt:lpstr>Гидросфера и человек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Вода… «Нельзя сказать, что ты необходима для жизни: ты – сама жизнь… Ты самое большое богатство в мире» А. де Сент-Экзюпери</dc:title>
  <dc:creator>123</dc:creator>
  <cp:lastModifiedBy>учитель</cp:lastModifiedBy>
  <cp:revision>36</cp:revision>
  <dcterms:created xsi:type="dcterms:W3CDTF">2016-11-21T20:01:29Z</dcterms:created>
  <dcterms:modified xsi:type="dcterms:W3CDTF">2016-11-23T04:55:30Z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1031080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