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6" r:id="rId3"/>
    <p:sldId id="276" r:id="rId4"/>
    <p:sldId id="258" r:id="rId5"/>
    <p:sldId id="259" r:id="rId6"/>
    <p:sldId id="263" r:id="rId7"/>
    <p:sldId id="262" r:id="rId8"/>
    <p:sldId id="264" r:id="rId9"/>
    <p:sldId id="261" r:id="rId10"/>
    <p:sldId id="260" r:id="rId11"/>
    <p:sldId id="265" r:id="rId12"/>
    <p:sldId id="267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CCCC"/>
    <a:srgbClr val="33CCCC"/>
    <a:srgbClr val="00FFFF"/>
    <a:srgbClr val="FF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9F9B0-2809-417E-8B0F-3871637C3A49}" type="datetimeFigureOut">
              <a:rPr lang="ru-RU" smtClean="0"/>
              <a:pPr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51C77-232C-4838-8D40-3A4453746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hyperlink" Target="http://www.gto.ru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15616" y="620688"/>
            <a:ext cx="7113117" cy="215443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ГТО</a:t>
            </a:r>
            <a:r>
              <a:rPr lang="ru-RU" sz="48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algn="ctr"/>
            <a:r>
              <a:rPr lang="ru-RU" sz="4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ПУТЬ  К  ЗДОРОВЬЮ  </a:t>
            </a:r>
          </a:p>
          <a:p>
            <a:pPr algn="ctr"/>
            <a:r>
              <a:rPr lang="ru-RU" sz="4000" b="1" dirty="0" smtClean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  УСПЕХУ!</a:t>
            </a:r>
            <a:endParaRPr lang="ru-RU" sz="4000" b="1" dirty="0">
              <a:ln>
                <a:solidFill>
                  <a:srgbClr val="FF0000"/>
                </a:solidFill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to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714348" y="3286124"/>
            <a:ext cx="4588081" cy="2574048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286380" y="4857760"/>
            <a:ext cx="3643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Педагог-организатор</a:t>
            </a:r>
            <a:endParaRPr lang="ru-RU" dirty="0" smtClean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ГБОУ Гимназия №628</a:t>
            </a:r>
            <a:b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n>
                  <a:solidFill>
                    <a:schemeClr val="tx2">
                      <a:lumMod val="75000"/>
                    </a:schemeClr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Григорьева Татьяна Вячеславовна</a:t>
            </a:r>
            <a:endParaRPr lang="ru-RU" dirty="0">
              <a:ln>
                <a:solidFill>
                  <a:schemeClr val="tx2">
                    <a:lumMod val="75000"/>
                  </a:schemeClr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41403" y="648000"/>
            <a:ext cx="45077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ДОПУСК  К  СДАЧЕ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0000" y="2204864"/>
            <a:ext cx="33535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Выполнить нормативы ГТО могут жители от 6 лет до 70 и старше,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меющие медицинский доступ. Комплекс ГТО включает в себя 11</a:t>
            </a:r>
          </a:p>
          <a:p>
            <a:pPr algn="jus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озрастных групп.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old5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Рисунок 12" descr="4891_x92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357686" y="2071678"/>
            <a:ext cx="4027317" cy="2773093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20000" y="5085184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Нормативы и количество испытаний меняется в зависимости от пола и возраста человека.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TestingCente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71600" y="2348880"/>
            <a:ext cx="3528392" cy="2270504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483768" y="648000"/>
            <a:ext cx="54549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 НАДО  СДЕЛАТЬ  ДЛЯ  СДАЧИ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НОРМ  ГТО?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6016" y="2204864"/>
            <a:ext cx="367240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Получить медицинскую справку от       врача.</a:t>
            </a:r>
          </a:p>
          <a:p>
            <a:pPr marL="342900" indent="-342900" algn="just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Зарегистрироваться на сайте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www.gto.ru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для того ,чтобы  был присвоен уникальный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ID–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номер.</a:t>
            </a:r>
          </a:p>
        </p:txBody>
      </p:sp>
      <p:pic>
        <p:nvPicPr>
          <p:cNvPr id="6" name="Рисунок 5" descr="gold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827584" y="486916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Подать заявку в центр тестирования, в котором зарегистрируют и сообщат о месте проведения  испытаний</a:t>
            </a:r>
            <a:r>
              <a:rPr lang="ru-RU" sz="2400" dirty="0" smtClean="0"/>
              <a:t>.</a:t>
            </a:r>
            <a:r>
              <a:rPr lang="en-US" sz="2400" dirty="0" smtClean="0"/>
              <a:t> </a:t>
            </a:r>
            <a:r>
              <a:rPr lang="ru-RU" sz="24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age00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211960" y="1844824"/>
            <a:ext cx="3922886" cy="4089066"/>
          </a:xfrm>
          <a:prstGeom prst="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75856" y="620688"/>
            <a:ext cx="3085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СТУПЕНИ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00" y="2132856"/>
            <a:ext cx="28575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Структура комплекса включает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 ступеней,  для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каждой из которых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установлены виды 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испытаний и </a:t>
            </a:r>
          </a:p>
          <a:p>
            <a:pPr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нормативы их</a:t>
            </a:r>
          </a:p>
          <a:p>
            <a:pPr algn="just"/>
            <a:endParaRPr lang="ru-RU" sz="8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916832"/>
            <a:ext cx="309634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Простота и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общедоступность физических упражнений и видов спорта, включенных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нормативы ГТО, их очевидная польза для укрепления  здоровья,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сделали  его популярным среди молодежи.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N_51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2852936"/>
            <a:ext cx="3954514" cy="2803751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987824" y="648000"/>
            <a:ext cx="42224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ПОПУЛЯРНОСТЬ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7584" y="63122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14414" y="1571612"/>
            <a:ext cx="69294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Нужен ли современному обществу комплекс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ГТО? Если да, то зачем.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Что нужно делать для успешной сдачи норм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комплекса ГТО?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Чем была вызвана необходимость первого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поколения комплекса ГТО.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06116" y="648000"/>
            <a:ext cx="3131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ПРОВЕРЬ  СЕБЯ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23628" y="836712"/>
            <a:ext cx="6696744" cy="1232847"/>
          </a:xfrm>
          <a:prstGeom prst="rect">
            <a:avLst/>
          </a:prstGeom>
          <a:noFill/>
        </p:spPr>
        <p:txBody>
          <a:bodyPr wrap="square" rtlCol="0">
            <a:prstTxWarp prst="textWave1">
              <a:avLst>
                <a:gd name="adj1" fmla="val 12500"/>
                <a:gd name="adj2" fmla="val -147"/>
              </a:avLst>
            </a:prstTxWarp>
            <a:spAutoFit/>
          </a:bodyPr>
          <a:lstStyle/>
          <a:p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 ЗА  ВНИМАНИЕ </a:t>
            </a:r>
            <a:endParaRPr lang="ru-RU" sz="32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Веселая-дорога-к-ГТО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139512" y="2564904"/>
            <a:ext cx="4864976" cy="3054753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71600" y="1916832"/>
            <a:ext cx="31319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Всероссийский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физкультурно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оздоровительный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омплекс «Готов к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труду и обороне» 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(ГТО) - нормативная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 физического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воспитания страны,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нацеленная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развитие массового спорта.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06570" y="648000"/>
            <a:ext cx="3530861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 ТАКОЕ  ГТО?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s1200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99992" y="3140968"/>
            <a:ext cx="3879026" cy="2586017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0070C0"/>
            </a:solidFill>
          </a:ln>
          <a:effectLst/>
        </p:spPr>
      </p:pic>
      <p:pic>
        <p:nvPicPr>
          <p:cNvPr id="16" name="Рисунок 15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156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648000"/>
            <a:ext cx="5170326" cy="52322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 КОМПЛЕКС   ГТО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1 (1)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rcRect/>
          <a:stretch>
            <a:fillRect/>
          </a:stretch>
        </p:blipFill>
        <p:spPr>
          <a:xfrm>
            <a:off x="899592" y="2564904"/>
            <a:ext cx="2901482" cy="3429024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283968" y="1844824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поручению Всесоюзного совета физической культуры при ВЦИК СССР был разработан проект комплекса ГТО, и утвержден в марте 1931 г. Цель вводимого комплекса – дальнейшее повышение уровня физического воспитания советского народа в первую очередь молодого поколения.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20000" y="1916832"/>
            <a:ext cx="350046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Впервые введенный комплекс ГТО состоял из одной ступени, которая включала в себя 15</a:t>
            </a:r>
          </a:p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нормативов. В 1931г. обладателем самого первого значка ГТО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ступени стал конькобежец Яков Мельников.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20802113210_005_enl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16016" y="2265150"/>
            <a:ext cx="3716486" cy="2679327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699792" y="648000"/>
            <a:ext cx="47308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ОБЛАДАТЕЛЬ  ПЕРВОГО 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ЗНАЧКА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0000" y="5157192"/>
            <a:ext cx="78912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Многократный чемпион страны, обладатель 27 национальных рекордов, бронзовый призер мира.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24582_2_CompressedImage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28662" y="2143116"/>
            <a:ext cx="2555729" cy="3597190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000496" y="2000240"/>
            <a:ext cx="44291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1939 г. был разработан новый комплекс «Готов к труду и обороне СССР». Вступивший в действие в 1940 г. комплекс ГТО содержал не только обязательные нормы, но и нормы по выбору. Жизнь показала, что структура комплекса ГТО 1939 г. была для того времени прогрессивной.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55776" y="648000"/>
            <a:ext cx="50994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ДАЛЬНЕЙШЕЕ  РАЗВИТИЕ</a:t>
            </a:r>
          </a:p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КОМПЛЕКСА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1317_900.jpg"/>
          <p:cNvPicPr>
            <a:picLocks noChangeAspect="1"/>
          </p:cNvPicPr>
          <p:nvPr/>
        </p:nvPicPr>
        <p:blipFill>
          <a:blip r:embed="rId3" cstate="email">
            <a:lum contrast="20000"/>
          </a:blip>
          <a:stretch>
            <a:fillRect/>
          </a:stretch>
        </p:blipFill>
        <p:spPr>
          <a:xfrm>
            <a:off x="928662" y="2571744"/>
            <a:ext cx="3240000" cy="3240000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427984" y="2060848"/>
            <a:ext cx="392909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Изменения в комплексе ГТО произошли в 1946, 1955, 1959, 1966 гг.  Наиболее серьезные изменения были внесены в комплекс  1 марта 1972 г. Нормы ГТО стали обязательными для всех учащихся и студентов. Комплекс включал в себя     5 ступеней.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71670" y="648000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ИЗМЕНЕНИЯ   КОМПЛЕКСА 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6958" y="648000"/>
            <a:ext cx="301008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 smtClean="0">
                <a:ln w="9000" cmpd="sng">
                  <a:noFill/>
                  <a:prstDash val="solid"/>
                </a:ln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РАЗВАЛ  СССР</a:t>
            </a:r>
            <a:endParaRPr lang="ru-RU" sz="2800" b="1" cap="all" dirty="0">
              <a:ln w="9000" cmpd="sng">
                <a:noFill/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038487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81678" y="2996952"/>
            <a:ext cx="3411348" cy="2731744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857752" y="1714488"/>
            <a:ext cx="3286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развала Советского Союза в 1991 г. программа была забыта, что существенно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отразилось на физической подготовки молодежи. Но история развития  и возникновения ГТО не закончилось.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96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-2"/>
            <a:ext cx="9143999" cy="6858001"/>
          </a:xfrm>
          <a:prstGeom prst="rect">
            <a:avLst/>
          </a:prstGeom>
        </p:spPr>
      </p:pic>
      <p:pic>
        <p:nvPicPr>
          <p:cNvPr id="4" name="Рисунок 3" descr="jpg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592" y="2060848"/>
            <a:ext cx="3240000" cy="2112240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pic>
        <p:nvPicPr>
          <p:cNvPr id="5" name="Рисунок 4" descr="xGBW3mRMVANoAe9AfmEpAnREu8OkzoyS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004048" y="2060848"/>
            <a:ext cx="3357585" cy="2030168"/>
          </a:xfrm>
          <a:prstGeom prst="round2DiagRect">
            <a:avLst>
              <a:gd name="adj1" fmla="val 16667"/>
              <a:gd name="adj2" fmla="val 0"/>
            </a:avLst>
          </a:prstGeom>
          <a:ln w="38100">
            <a:solidFill>
              <a:srgbClr val="0070C0"/>
            </a:solidFill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827584" y="4365104"/>
            <a:ext cx="7632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 указу президента с 1 сентября 2014 г. в нашей стране введен  Всероссийский физкультурно-спортивный комплекс «Готов к труду и обороне» (ГТО) для решения проблемы продвижения ценностей здорового образа жизни и укрепления здоровья детей.  </a:t>
            </a:r>
          </a:p>
          <a:p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648000"/>
            <a:ext cx="3533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А  ЧТО  СЕГОДНЯ?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gold5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3627247201511300848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2276872"/>
            <a:ext cx="4361668" cy="2726044"/>
          </a:xfrm>
          <a:prstGeom prst="round2DiagRect">
            <a:avLst/>
          </a:prstGeom>
          <a:ln w="38100">
            <a:solidFill>
              <a:srgbClr val="0070C0"/>
            </a:solidFill>
          </a:ln>
          <a:effectLst/>
        </p:spPr>
      </p:pic>
      <p:pic>
        <p:nvPicPr>
          <p:cNvPr id="8" name="Рисунок 7" descr="gold5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2000" y="396000"/>
            <a:ext cx="1080000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83568" y="5157192"/>
            <a:ext cx="777686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Нормативы разделены по степени сложности на 3 типа, соответствующие золотому, серебряному и бронзовому знаку.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15816" y="648000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НОВАЯ  ПРОГРАММА 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КОМПЛЕКСА  ГТО</a:t>
            </a:r>
            <a:endParaRPr lang="ru-RU" sz="2800" b="1" dirty="0"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0112" y="2060848"/>
            <a:ext cx="28083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Новая программа комплекса ГТО содержит 11 ступеней для всех возрастов от 6 лет до пожилого возраста без ограничений его предела.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542</Words>
  <Application>Microsoft Office PowerPoint</Application>
  <PresentationFormat>Экран (4:3)</PresentationFormat>
  <Paragraphs>73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66</cp:revision>
  <dcterms:created xsi:type="dcterms:W3CDTF">2020-04-01T14:42:53Z</dcterms:created>
  <dcterms:modified xsi:type="dcterms:W3CDTF">2022-12-18T10:15:50Z</dcterms:modified>
</cp:coreProperties>
</file>