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620688"/>
            <a:ext cx="6276532" cy="2868168"/>
          </a:xfrm>
        </p:spPr>
        <p:txBody>
          <a:bodyPr/>
          <a:lstStyle/>
          <a:p>
            <a:r>
              <a:rPr lang="en-US" sz="7200" dirty="0" smtClean="0"/>
              <a:t>Guess the profession!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4869160"/>
            <a:ext cx="56521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Автор: </a:t>
            </a:r>
            <a:r>
              <a:rPr lang="ru-RU" sz="2000" b="1" dirty="0" err="1" smtClean="0">
                <a:solidFill>
                  <a:schemeClr val="bg1"/>
                </a:solidFill>
              </a:rPr>
              <a:t>Курсакова</a:t>
            </a:r>
            <a:r>
              <a:rPr lang="ru-RU" sz="2000" b="1" dirty="0" smtClean="0">
                <a:solidFill>
                  <a:schemeClr val="bg1"/>
                </a:solidFill>
              </a:rPr>
              <a:t> Кристина Юрьевна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Учитель 1 категории МБОУ СОШ № 66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г. Иркутска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756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23" y="4869160"/>
            <a:ext cx="7931224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sportsman.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64361"/>
            <a:ext cx="4262015" cy="2836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60196"/>
            <a:ext cx="3973983" cy="264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116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4725144"/>
            <a:ext cx="7931224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teacher.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460402" cy="2344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8464" y="1628800"/>
            <a:ext cx="4179912" cy="2539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116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4725144"/>
            <a:ext cx="7931224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writer.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901975" cy="259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3336" y="1444803"/>
            <a:ext cx="3040253" cy="2636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116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4653136"/>
            <a:ext cx="4471267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pilot.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287" y="1379202"/>
            <a:ext cx="3889365" cy="2692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79203"/>
            <a:ext cx="4045991" cy="2692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593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23" y="4869160"/>
            <a:ext cx="7931224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an actor/actress.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0768"/>
            <a:ext cx="4228037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34978"/>
            <a:ext cx="4478040" cy="2979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0360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7455" y="5229200"/>
            <a:ext cx="7931224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doctor.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81000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29249"/>
            <a:ext cx="3863305" cy="2452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448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23" y="4869160"/>
            <a:ext cx="7931224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vet.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3" y="1658622"/>
            <a:ext cx="4122434" cy="277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7404" y="1758247"/>
            <a:ext cx="3911373" cy="257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448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23" y="4869160"/>
            <a:ext cx="7931224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police officer.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3257" y="1700808"/>
            <a:ext cx="341229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60776"/>
            <a:ext cx="3752627" cy="2272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448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6428" y="5445224"/>
            <a:ext cx="7931224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model.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753768" cy="2811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640038" cy="3788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6806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23" y="4869160"/>
            <a:ext cx="7931224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farmer.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766" y="1916832"/>
            <a:ext cx="389551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18339"/>
            <a:ext cx="3528218" cy="2690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6806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5229200"/>
            <a:ext cx="7931224" cy="8664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singer.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62278"/>
            <a:ext cx="2664296" cy="3635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89456">
            <a:off x="4674559" y="1752870"/>
            <a:ext cx="2791197" cy="2791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6806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7239000" cy="1143000"/>
          </a:xfrm>
        </p:spPr>
        <p:txBody>
          <a:bodyPr/>
          <a:lstStyle/>
          <a:p>
            <a:r>
              <a:rPr lang="en-US" dirty="0" smtClean="0"/>
              <a:t>What is he/she?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23" y="4869160"/>
            <a:ext cx="5695925" cy="8640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He/she is a reporter.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2646040" cy="338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11009"/>
            <a:ext cx="4190008" cy="2788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6806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</TotalTime>
  <Words>128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Guess the profession!</vt:lpstr>
      <vt:lpstr>What is he/she?</vt:lpstr>
      <vt:lpstr>What is he/she?</vt:lpstr>
      <vt:lpstr>What is he/she?</vt:lpstr>
      <vt:lpstr>What is he/she?</vt:lpstr>
      <vt:lpstr>What is he/she?</vt:lpstr>
      <vt:lpstr>What is he/she?</vt:lpstr>
      <vt:lpstr>What is he/she?</vt:lpstr>
      <vt:lpstr>What is he/she?</vt:lpstr>
      <vt:lpstr>What is he/she?</vt:lpstr>
      <vt:lpstr>What is he/she?</vt:lpstr>
      <vt:lpstr>What is he/she?</vt:lpstr>
      <vt:lpstr>What is he/she?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 the profession!</dc:title>
  <dc:creator>Digital</dc:creator>
  <cp:lastModifiedBy>vladlen</cp:lastModifiedBy>
  <cp:revision>7</cp:revision>
  <dcterms:created xsi:type="dcterms:W3CDTF">2016-03-27T09:38:28Z</dcterms:created>
  <dcterms:modified xsi:type="dcterms:W3CDTF">2022-12-17T18:06:09Z</dcterms:modified>
</cp:coreProperties>
</file>