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81" r:id="rId5"/>
    <p:sldId id="260" r:id="rId6"/>
    <p:sldId id="261" r:id="rId7"/>
    <p:sldId id="263" r:id="rId8"/>
    <p:sldId id="264" r:id="rId9"/>
    <p:sldId id="267" r:id="rId10"/>
    <p:sldId id="271" r:id="rId11"/>
    <p:sldId id="29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99"/>
    <a:srgbClr val="008000"/>
    <a:srgbClr val="800000"/>
    <a:srgbClr val="6600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6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5059-B1CF-4FA7-8968-42F2E52F5622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39A2-7CC5-4131-8E90-E85B6A59A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5059-B1CF-4FA7-8968-42F2E52F5622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39A2-7CC5-4131-8E90-E85B6A59A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5059-B1CF-4FA7-8968-42F2E52F5622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39A2-7CC5-4131-8E90-E85B6A59A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5059-B1CF-4FA7-8968-42F2E52F5622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39A2-7CC5-4131-8E90-E85B6A59A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5059-B1CF-4FA7-8968-42F2E52F5622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39A2-7CC5-4131-8E90-E85B6A59A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5059-B1CF-4FA7-8968-42F2E52F5622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39A2-7CC5-4131-8E90-E85B6A59A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5059-B1CF-4FA7-8968-42F2E52F5622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39A2-7CC5-4131-8E90-E85B6A59A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5059-B1CF-4FA7-8968-42F2E52F5622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39A2-7CC5-4131-8E90-E85B6A59A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5059-B1CF-4FA7-8968-42F2E52F5622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39A2-7CC5-4131-8E90-E85B6A59A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5059-B1CF-4FA7-8968-42F2E52F5622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39A2-7CC5-4131-8E90-E85B6A59A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5059-B1CF-4FA7-8968-42F2E52F5622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39A2-7CC5-4131-8E90-E85B6A59A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35059-B1CF-4FA7-8968-42F2E52F5622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D39A2-7CC5-4131-8E90-E85B6A59A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арина\Desktop\yazcercev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112"/>
            <a:ext cx="9144000" cy="687011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051720" y="1196752"/>
            <a:ext cx="554461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66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Практикум для родителей</a:t>
            </a:r>
            <a:endParaRPr lang="ru-RU" sz="2800" b="1" dirty="0">
              <a:solidFill>
                <a:srgbClr val="006600"/>
              </a:solidFill>
            </a:endParaRPr>
          </a:p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66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«Делаем сами, играем с друзьями!» </a:t>
            </a:r>
            <a:endParaRPr lang="ru-RU" sz="2800" b="1" dirty="0">
              <a:solidFill>
                <a:srgbClr val="006600"/>
              </a:solidFill>
            </a:endParaRPr>
          </a:p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66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(практический материал для изготовления игры «</a:t>
            </a:r>
            <a:r>
              <a:rPr lang="ru-RU" sz="2800" b="1" dirty="0" err="1">
                <a:solidFill>
                  <a:srgbClr val="0066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Шумелки</a:t>
            </a:r>
            <a:r>
              <a:rPr lang="ru-RU" sz="2800" b="1" dirty="0">
                <a:solidFill>
                  <a:srgbClr val="0066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»)</a:t>
            </a:r>
            <a:endParaRPr lang="ru-RU" sz="2800" b="1" dirty="0">
              <a:solidFill>
                <a:srgbClr val="006600"/>
              </a:solidFill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916832"/>
            <a:ext cx="69127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4. «Музыкальная </a:t>
            </a:r>
            <a:r>
              <a:rPr lang="ru-RU" sz="2400" b="1" dirty="0" err="1"/>
              <a:t>шумелка</a:t>
            </a:r>
            <a:r>
              <a:rPr lang="ru-RU" sz="2400" b="1" dirty="0"/>
              <a:t>». (от 3 до 7 лет)</a:t>
            </a:r>
          </a:p>
          <a:p>
            <a:r>
              <a:rPr lang="ru-RU" sz="2400" b="1" dirty="0"/>
              <a:t>Дидактическая задача: упражнять детей в счёте на слух.</a:t>
            </a:r>
          </a:p>
          <a:p>
            <a:r>
              <a:rPr lang="ru-RU" sz="2400" b="1" dirty="0"/>
              <a:t>Игровая задача: поставить столько игрушек, сколько услышите звуков.</a:t>
            </a:r>
          </a:p>
          <a:p>
            <a:r>
              <a:rPr lang="ru-RU" sz="2400" b="1" dirty="0"/>
              <a:t>Оборудование: игрушка «</a:t>
            </a:r>
            <a:r>
              <a:rPr lang="ru-RU" sz="2400" b="1" dirty="0" err="1"/>
              <a:t>шумелка</a:t>
            </a:r>
            <a:r>
              <a:rPr lang="ru-RU" sz="2400" b="1" dirty="0"/>
              <a:t>», игрушки.</a:t>
            </a:r>
          </a:p>
          <a:p>
            <a:r>
              <a:rPr lang="ru-RU" sz="2400" b="1" dirty="0"/>
              <a:t>Ход игры: вам нужно поставить на стол столько игрушек, сколько услышите звуков.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4430" y="1484784"/>
            <a:ext cx="689002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err="1" smtClean="0">
                <a:ln w="190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Желае</a:t>
            </a:r>
            <a:r>
              <a:rPr lang="ru-RU" sz="4800" b="1" cap="none" spc="0" dirty="0" err="1" smtClean="0">
                <a:ln w="190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Ю</a:t>
            </a:r>
            <a:r>
              <a:rPr lang="ru-RU" sz="6000" b="1" cap="none" spc="0" smtClean="0">
                <a:ln w="190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успехов!</a:t>
            </a:r>
            <a:endParaRPr lang="ru-RU" sz="6000" b="1" cap="none" spc="0" dirty="0">
              <a:ln w="1905">
                <a:solidFill>
                  <a:schemeClr val="tx1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Acy;&amp;kcy;&amp;tcy;&amp;ucy;&amp;acy;&amp;lcy;&amp;softcy;&amp;ncy;&amp;ocy;&amp;scy;&amp;tcy;&amp;softcy;&#10;&amp;Kcy;&amp;icy;&amp;tcy;&amp;acy;&amp;jcy;&amp;scy;&amp;kcy;&amp;acy;&amp;yacy; &amp;mcy;&amp;ucy;&amp;dcy;&amp;rcy;&amp;ocy;&amp;scy;&amp;tcy;&amp;softcy; &amp;gcy;&amp;lcy;&amp;acy;&amp;scy;&amp;icy;&amp;tcy;:&#10;«&amp;Rcy;&amp;acy;&amp;scy;&amp;scy;&amp;kcy;&amp;acy;&amp;zhcy;&amp;icy; – &amp;icy; &amp;yacy; &amp;zcy;&amp;acy;&amp;bcy;&amp;ucy;&amp;dcy;&amp;ucy;, &amp;pcy;&amp;ocy;&amp;kcy;&amp;acy;&amp;zhcy;&amp;icy; – &amp;icy; &amp;yacy; &amp;zcy;&amp;acy;&amp;pcy;&amp;ocy;&amp;mcy;&amp;ncy;&amp;yucy;,&#10;&amp;dcy;&amp;acy;&amp;jcy; &amp;pcy;&amp;ocy;&amp;pcy;&amp;rcy;&amp;ocy;&amp;bcy;&amp;ocy;&amp;vcy;&amp;acy;&amp;tcy;&amp;softcy; – &amp;icy; &amp;yacy; &amp;pcy;&amp;ocy;&amp;jcy;&amp;mcy;&amp;ucy;»&#10;• &amp;SHcy;&amp;icy;&amp;rcy;&amp;ocy;&amp;kcy;...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 r="34" b="2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6596"/>
            <a:ext cx="9036496" cy="3818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Уважаемые папы, мамы, бабушки и дедушки!</a:t>
            </a:r>
            <a:endParaRPr lang="ru-RU" sz="2000" b="1" dirty="0"/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Предлагаю Вашему вниманию разработку игр, которые помогут вашему малышу стать внимательнее и любопытнее, научат удерживать в голове многоступенчатую инструкцию и следовать ей (что очень важно для успешного обучения в школе), помогут развитию мелкой моторики и подарят радость общения, как во время игры, так и в процессе ее изготовления.</a:t>
            </a:r>
            <a:endParaRPr lang="ru-RU" sz="2000" dirty="0"/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Итак, приступаем. Эту игру можно назвать «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Гремелки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», «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Звенелки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», как Вам понравится. </a:t>
            </a:r>
            <a:r>
              <a:rPr lang="ru-RU" sz="2400" b="1" dirty="0">
                <a:solidFill>
                  <a:srgbClr val="0066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 назову ее «</a:t>
            </a:r>
            <a:r>
              <a:rPr lang="ru-RU" sz="2400" b="1" dirty="0" err="1">
                <a:solidFill>
                  <a:srgbClr val="0066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Шумелки</a:t>
            </a:r>
            <a:r>
              <a:rPr lang="ru-RU" sz="2400" b="1" dirty="0">
                <a:solidFill>
                  <a:srgbClr val="0066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  <a:endParaRPr lang="ru-RU" sz="2400" b="1" dirty="0">
              <a:solidFill>
                <a:srgbClr val="0066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908720"/>
            <a:ext cx="842493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активизация интеллектуально- творческого развития детей дошкольного возраста.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Задачи: 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Развивать логическое мышление, психические процессы, моторику; 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Развивать познавательную активность, любознательность через развивающие игры;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Актуализировать сенсорные анализаторы как условие и основополагающая база благоприятного интеллектуального развития детей дошкольного возраста. 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9"/>
            <a:ext cx="84249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изготовления нам понадобятся емкости с плотно закручивающимися крышками (от питьевых йогуртов, витаминов и т.п.), если баночки одинаковые им необходимо сделать отличительные метки несмываемым маркером.</a:t>
            </a:r>
            <a:endParaRPr lang="ru-RU" b="1" dirty="0"/>
          </a:p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качестве наполнителей могут выступить любые сухие, твердые, сыпучие вещества (крупы, высушенные корочки цитрусовых, семена, пуговицы, ракушки, камешки и др.). А также запаситесь пинцетом и ложечками, потому что гораздо интереснее наполнять емкости не руками, а специальными приборами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!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 этом Ваш ребенок приобретает бесценный опыт изучения разных сыпучих веществ, манипуляций с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ними. У меня вот такие…. Для наполнения я взяла крупу, макароны, фасоль.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1048"/>
            <a:ext cx="3995936" cy="29969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l="-5000" t="-6000" r="-5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67544" y="3288472"/>
            <a:ext cx="83529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404665"/>
            <a:ext cx="61024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/>
              <a:t>После того, как все емкости заполнены, проверьте вместе с ребенком, чтобы при потряхивании баночек звучание в них не совпадало! Если звуки совпадают, измените их, уменьшив, увеличив или заменив наполнитель. Все емкости должны отличаться друг от друга по звучанию — это важно!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u="sng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6788" y="2942946"/>
            <a:ext cx="5220072" cy="391505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619672" y="1350641"/>
            <a:ext cx="345638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latin typeface="Comic Sans MS" pitchFamily="66" charset="0"/>
                <a:cs typeface="Arial" pitchFamily="34" charset="0"/>
              </a:rPr>
              <a:t>Ч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cs typeface="Arial" pitchFamily="34" charset="0"/>
              </a:rPr>
              <a:t>ТОБЫ НАШИ «ШУМЕЛКИ» БОЛЕЕ ИНТЕРЕСНЕЙ ДЛЯ ДЕТЕЙ,Я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Comic Sans MS" pitchFamily="66" charset="0"/>
                <a:cs typeface="Arial" pitchFamily="34" charset="0"/>
              </a:rPr>
              <a:t> ИХ УКРАСИЛА И ВОТ ,ЧТО У МЕНЯ ПОЛУЧИЛОСЬ.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81" y="3891576"/>
            <a:ext cx="2859782" cy="28529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122" y="0"/>
            <a:ext cx="3723878" cy="37170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289633"/>
            <a:ext cx="3419872" cy="356836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513091"/>
            <a:ext cx="8892480" cy="2812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 теперь приступаем к игре. </a:t>
            </a:r>
            <a:endParaRPr lang="ru-RU" sz="2000" b="1" dirty="0"/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Варианты игры «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Шумелки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2000" b="1" dirty="0"/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Назови, что шумит? (от 3 до 7 лет)</a:t>
            </a:r>
            <a:endParaRPr lang="ru-RU" sz="2000" b="1" dirty="0"/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Познакомить детей со звучанием каждого предмета, называя его. Убрать их все за ширму. Водящий звучит одним предметом за ширмой. Игроки называют, какой предмет звучал (в игре от 2 до 6 предметов).</a:t>
            </a:r>
            <a:endParaRPr lang="ru-RU" sz="2000" b="1" dirty="0">
              <a:effectLst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6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908720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dirty="0" smtClean="0">
              <a:latin typeface="Comic Sans MS" pitchFamily="66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0"/>
            <a:ext cx="7056783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/>
              <a:t>2. Что за чем? (для детей 5-7лет)</a:t>
            </a:r>
            <a:endParaRPr lang="ru-RU" sz="2400" b="1" dirty="0"/>
          </a:p>
          <a:p>
            <a:r>
              <a:rPr lang="ru-RU" sz="2400" b="1" dirty="0"/>
              <a:t>Установка: прозвучат 2 (3) предмета, запомните, что будет звучать первым (сначала), что последним (в конце).</a:t>
            </a:r>
            <a:endParaRPr lang="ru-RU" sz="2400" b="1" dirty="0"/>
          </a:p>
          <a:p>
            <a:r>
              <a:rPr lang="ru-RU" sz="2400" b="1" dirty="0"/>
              <a:t>Затем за ширмой «пошуметь» подряд 2 (3) предметами. Выслушать ответы.</a:t>
            </a:r>
            <a:endParaRPr lang="ru-RU" sz="2400" b="1" dirty="0"/>
          </a:p>
          <a:p>
            <a:r>
              <a:rPr lang="ru-RU" sz="2400" b="1" dirty="0"/>
              <a:t>3. Не ошибись! (от 3 до 7 лет)</a:t>
            </a:r>
            <a:endParaRPr lang="ru-RU" sz="2400" b="1" dirty="0"/>
          </a:p>
          <a:p>
            <a:r>
              <a:rPr lang="ru-RU" sz="2400" b="1" dirty="0"/>
              <a:t>Договориться с ребенком о движениях под определенный звук (2 — 4 стимула). Например: прыжки, плавные движения руками, статичная поза; затем со сменой звука малыш меняет движение. Если ошибся –выполняет штрафное задание (по договоренности).</a:t>
            </a:r>
            <a:endParaRPr lang="ru-RU" sz="2400" b="1" dirty="0">
              <a:effectLst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611560" y="4176955"/>
            <a:ext cx="712879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                           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                                             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        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564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Comic Sans MS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Clio</cp:lastModifiedBy>
  <cp:revision>50</cp:revision>
  <dcterms:created xsi:type="dcterms:W3CDTF">2016-03-28T05:27:34Z</dcterms:created>
  <dcterms:modified xsi:type="dcterms:W3CDTF">2022-05-22T10:59:41Z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3486206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