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63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99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E177FD6-01D3-4D41-84E8-3015E4A4B713}" type="datetimeFigureOut">
              <a:rPr lang="ru-RU" smtClean="0"/>
              <a:pPr/>
              <a:t>20.10.2020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A549A79-DB42-4D0E-90F6-0ACEB0091C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177FD6-01D3-4D41-84E8-3015E4A4B713}" type="datetimeFigureOut">
              <a:rPr lang="ru-RU" smtClean="0"/>
              <a:pPr/>
              <a:t>20.10.2020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549A79-DB42-4D0E-90F6-0ACEB0091C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177FD6-01D3-4D41-84E8-3015E4A4B713}" type="datetimeFigureOut">
              <a:rPr lang="ru-RU" smtClean="0"/>
              <a:pPr/>
              <a:t>20.10.2020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549A79-DB42-4D0E-90F6-0ACEB0091C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177FD6-01D3-4D41-84E8-3015E4A4B713}" type="datetimeFigureOut">
              <a:rPr lang="ru-RU" smtClean="0"/>
              <a:pPr/>
              <a:t>20.10.2020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549A79-DB42-4D0E-90F6-0ACEB0091C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177FD6-01D3-4D41-84E8-3015E4A4B713}" type="datetimeFigureOut">
              <a:rPr lang="ru-RU" smtClean="0"/>
              <a:pPr/>
              <a:t>20.10.2020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549A79-DB42-4D0E-90F6-0ACEB0091C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177FD6-01D3-4D41-84E8-3015E4A4B713}" type="datetimeFigureOut">
              <a:rPr lang="ru-RU" smtClean="0"/>
              <a:pPr/>
              <a:t>20.10.2020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549A79-DB42-4D0E-90F6-0ACEB0091C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177FD6-01D3-4D41-84E8-3015E4A4B713}" type="datetimeFigureOut">
              <a:rPr lang="ru-RU" smtClean="0"/>
              <a:pPr/>
              <a:t>20.10.2020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549A79-DB42-4D0E-90F6-0ACEB0091C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177FD6-01D3-4D41-84E8-3015E4A4B713}" type="datetimeFigureOut">
              <a:rPr lang="ru-RU" smtClean="0"/>
              <a:pPr/>
              <a:t>20.10.2020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549A79-DB42-4D0E-90F6-0ACEB0091C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177FD6-01D3-4D41-84E8-3015E4A4B713}" type="datetimeFigureOut">
              <a:rPr lang="ru-RU" smtClean="0"/>
              <a:pPr/>
              <a:t>20.10.2020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549A79-DB42-4D0E-90F6-0ACEB0091C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E177FD6-01D3-4D41-84E8-3015E4A4B713}" type="datetimeFigureOut">
              <a:rPr lang="ru-RU" smtClean="0"/>
              <a:pPr/>
              <a:t>20.10.2020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549A79-DB42-4D0E-90F6-0ACEB0091C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E177FD6-01D3-4D41-84E8-3015E4A4B713}" type="datetimeFigureOut">
              <a:rPr lang="ru-RU" smtClean="0"/>
              <a:pPr/>
              <a:t>20.10.2020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A549A79-DB42-4D0E-90F6-0ACEB0091C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E177FD6-01D3-4D41-84E8-3015E4A4B713}" type="datetimeFigureOut">
              <a:rPr lang="ru-RU" smtClean="0"/>
              <a:pPr/>
              <a:t>20.10.2020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A549A79-DB42-4D0E-90F6-0ACEB0091C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Pictures\Коллекция картинок\Разное\item_387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43042" y="2000240"/>
            <a:ext cx="535785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Игровое пособие</a:t>
            </a:r>
            <a:br>
              <a:rPr lang="ru-RU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«КУБИКУС»</a:t>
            </a:r>
            <a:endParaRPr lang="ru-RU" b="1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48" y="3929066"/>
            <a:ext cx="3429024" cy="1328750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ru-RU" sz="1400" i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</a:t>
            </a:r>
            <a:endParaRPr lang="ru-RU" sz="1400" i="1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ru-RU" sz="1800" i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Емельянова Марина Петровна, </a:t>
            </a:r>
          </a:p>
          <a:p>
            <a:pPr algn="l"/>
            <a:r>
              <a:rPr lang="ru-RU" sz="1400" i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sz="1400" i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оспитатель</a:t>
            </a:r>
            <a:r>
              <a:rPr lang="ru-RU" sz="1800" i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400" i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ГБДОУ  детского сада № 2</a:t>
            </a:r>
          </a:p>
          <a:p>
            <a:pPr algn="l"/>
            <a:r>
              <a:rPr lang="ru-RU" sz="1400" i="1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Колпинского</a:t>
            </a:r>
            <a:r>
              <a:rPr lang="ru-RU" sz="1400" i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района Санкт-Петербурга </a:t>
            </a:r>
            <a:endParaRPr lang="ru-RU" sz="1400" i="1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C:\Users\User\Documents\Мои документы\2019-2020 уч год\ОО и ИМЦ\ИМЦ\Конкурсы\Полифукциональные игры и игрушки\МП\Приложение 2 Фото\1. игровое пособие-КУБИКУ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09" y="500042"/>
            <a:ext cx="7830039" cy="52149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:\DCIM\263___01\IMG_3343.JPG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42845" y="214291"/>
            <a:ext cx="2714644" cy="185738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F:\DCIM\263___01\IMG_3344.JPG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071802" y="214290"/>
            <a:ext cx="2747961" cy="185738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F:\DCIM\263___01\IMG_3345.JPG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143636" y="214290"/>
            <a:ext cx="2747961" cy="1785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F:\DCIM\263___01\IMG_3346.JPG"/>
          <p:cNvPicPr/>
          <p:nvPr/>
        </p:nvPicPr>
        <p:blipFill>
          <a:blip r:embed="rId5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14282" y="2428868"/>
            <a:ext cx="2643206" cy="17573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F:\DCIM\263___01\IMG_3347.JPG"/>
          <p:cNvPicPr/>
          <p:nvPr/>
        </p:nvPicPr>
        <p:blipFill>
          <a:blip r:embed="rId6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214678" y="2428869"/>
            <a:ext cx="2643206" cy="1785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F:\DCIM\263___01\IMG_3348.JPG"/>
          <p:cNvPicPr/>
          <p:nvPr/>
        </p:nvPicPr>
        <p:blipFill>
          <a:blip r:embed="rId7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143636" y="2428868"/>
            <a:ext cx="2705107" cy="17811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F:\DCIM\263___01\IMG_3349.JPG"/>
          <p:cNvPicPr/>
          <p:nvPr/>
        </p:nvPicPr>
        <p:blipFill>
          <a:blip r:embed="rId8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357290" y="4572008"/>
            <a:ext cx="2500330" cy="18573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F:\DCIM\263___01\IMG_3350.JPG"/>
          <p:cNvPicPr/>
          <p:nvPr/>
        </p:nvPicPr>
        <p:blipFill>
          <a:blip r:embed="rId9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643438" y="4500570"/>
            <a:ext cx="2747961" cy="18573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33CC"/>
                </a:solidFill>
              </a:rPr>
              <a:t>Задачи по образовательным областям</a:t>
            </a:r>
            <a:r>
              <a:rPr lang="ru-RU" dirty="0" smtClean="0">
                <a:solidFill>
                  <a:srgbClr val="0033CC"/>
                </a:solidFill>
              </a:rPr>
              <a:t>:</a:t>
            </a:r>
          </a:p>
          <a:p>
            <a:r>
              <a:rPr lang="ru-RU" b="1" u="sng" dirty="0" smtClean="0">
                <a:solidFill>
                  <a:srgbClr val="0033CC"/>
                </a:solidFill>
              </a:rPr>
              <a:t>  </a:t>
            </a:r>
            <a:r>
              <a:rPr lang="ru-RU" b="1" i="1" u="sng" dirty="0" smtClean="0">
                <a:solidFill>
                  <a:srgbClr val="0033CC"/>
                </a:solidFill>
              </a:rPr>
              <a:t>Познавательное развитие</a:t>
            </a:r>
            <a:r>
              <a:rPr lang="ru-RU" dirty="0" smtClean="0">
                <a:solidFill>
                  <a:srgbClr val="0033CC"/>
                </a:solidFill>
              </a:rPr>
              <a:t>: знакомство с цифрами в пределах</a:t>
            </a:r>
          </a:p>
          <a:p>
            <a:pPr>
              <a:buNone/>
            </a:pPr>
            <a:r>
              <a:rPr lang="ru-RU" dirty="0" smtClean="0">
                <a:solidFill>
                  <a:srgbClr val="0033CC"/>
                </a:solidFill>
              </a:rPr>
              <a:t> 5-10; формирование умения соотносить числовую фигуру с цифрой; решать простейшие примеры, закрепление   порядкового  счета, развитие   логического  мышления.</a:t>
            </a:r>
          </a:p>
          <a:p>
            <a:pPr>
              <a:buNone/>
            </a:pPr>
            <a:r>
              <a:rPr lang="ru-RU" dirty="0" smtClean="0">
                <a:solidFill>
                  <a:srgbClr val="0033CC"/>
                </a:solidFill>
              </a:rPr>
              <a:t> </a:t>
            </a:r>
          </a:p>
          <a:p>
            <a:r>
              <a:rPr lang="ru-RU" i="1" dirty="0" smtClean="0">
                <a:solidFill>
                  <a:srgbClr val="0033CC"/>
                </a:solidFill>
              </a:rPr>
              <a:t> </a:t>
            </a:r>
            <a:r>
              <a:rPr lang="ru-RU" b="1" i="1" u="sng" dirty="0" smtClean="0">
                <a:solidFill>
                  <a:srgbClr val="0033CC"/>
                </a:solidFill>
              </a:rPr>
              <a:t>Речевое развитие</a:t>
            </a:r>
            <a:r>
              <a:rPr lang="ru-RU" i="1" dirty="0" smtClean="0">
                <a:solidFill>
                  <a:srgbClr val="0033CC"/>
                </a:solidFill>
              </a:rPr>
              <a:t>: </a:t>
            </a:r>
            <a:r>
              <a:rPr lang="ru-RU" dirty="0" smtClean="0">
                <a:solidFill>
                  <a:srgbClr val="0033CC"/>
                </a:solidFill>
              </a:rPr>
              <a:t>составление рассказа по серии картинок, с использованием  приёмов  мнемотехники; рассказывание  сказки  с помощью сюжетных картинок;</a:t>
            </a:r>
          </a:p>
          <a:p>
            <a:pPr>
              <a:buNone/>
            </a:pPr>
            <a:r>
              <a:rPr lang="ru-RU" dirty="0" smtClean="0">
                <a:solidFill>
                  <a:srgbClr val="0033CC"/>
                </a:solidFill>
              </a:rPr>
              <a:t>    составление  слова  из букв  и  придумывание  слов на заданный звук.</a:t>
            </a:r>
          </a:p>
          <a:p>
            <a:pPr>
              <a:buNone/>
            </a:pPr>
            <a:r>
              <a:rPr lang="ru-RU" dirty="0" smtClean="0">
                <a:solidFill>
                  <a:srgbClr val="0033CC"/>
                </a:solidFill>
              </a:rPr>
              <a:t> </a:t>
            </a:r>
          </a:p>
          <a:p>
            <a:r>
              <a:rPr lang="ru-RU" b="1" i="1" u="sng" dirty="0" smtClean="0">
                <a:solidFill>
                  <a:srgbClr val="0033CC"/>
                </a:solidFill>
              </a:rPr>
              <a:t>Социально-коммуникативное развитие</a:t>
            </a:r>
            <a:r>
              <a:rPr lang="ru-RU" b="1" dirty="0" smtClean="0">
                <a:solidFill>
                  <a:srgbClr val="0033CC"/>
                </a:solidFill>
              </a:rPr>
              <a:t>:</a:t>
            </a:r>
            <a:r>
              <a:rPr lang="ru-RU" dirty="0" smtClean="0">
                <a:solidFill>
                  <a:srgbClr val="0033CC"/>
                </a:solidFill>
              </a:rPr>
              <a:t> развитие  умения  играть вместе, помогать друг другу, принимать совместные решения; </a:t>
            </a:r>
          </a:p>
          <a:p>
            <a:pPr>
              <a:buNone/>
            </a:pPr>
            <a:r>
              <a:rPr lang="ru-RU" dirty="0" smtClean="0">
                <a:solidFill>
                  <a:srgbClr val="0033CC"/>
                </a:solidFill>
              </a:rPr>
              <a:t>    формирование навыков безопасного поведения (разделы ОБЖ : опасные предметы, один дома, пожарная безопасность);  </a:t>
            </a:r>
          </a:p>
          <a:p>
            <a:pPr>
              <a:buNone/>
            </a:pPr>
            <a:r>
              <a:rPr lang="ru-RU" dirty="0" smtClean="0">
                <a:solidFill>
                  <a:srgbClr val="0033CC"/>
                </a:solidFill>
              </a:rPr>
              <a:t>    закрепление  знаний  о профессиях.</a:t>
            </a:r>
          </a:p>
          <a:p>
            <a:pPr>
              <a:buNone/>
            </a:pPr>
            <a:r>
              <a:rPr lang="ru-RU" dirty="0" smtClean="0">
                <a:solidFill>
                  <a:srgbClr val="0033CC"/>
                </a:solidFill>
              </a:rPr>
              <a:t> </a:t>
            </a:r>
          </a:p>
          <a:p>
            <a:r>
              <a:rPr lang="ru-RU" i="1" dirty="0" smtClean="0">
                <a:solidFill>
                  <a:srgbClr val="0033CC"/>
                </a:solidFill>
              </a:rPr>
              <a:t> </a:t>
            </a:r>
            <a:r>
              <a:rPr lang="ru-RU" b="1" i="1" u="sng" dirty="0" smtClean="0">
                <a:solidFill>
                  <a:srgbClr val="0033CC"/>
                </a:solidFill>
              </a:rPr>
              <a:t>Физическое развитие</a:t>
            </a:r>
            <a:r>
              <a:rPr lang="ru-RU" i="1" dirty="0" smtClean="0">
                <a:solidFill>
                  <a:srgbClr val="0033CC"/>
                </a:solidFill>
              </a:rPr>
              <a:t>: </a:t>
            </a:r>
            <a:r>
              <a:rPr lang="ru-RU" dirty="0" smtClean="0">
                <a:solidFill>
                  <a:srgbClr val="0033CC"/>
                </a:solidFill>
              </a:rPr>
              <a:t>развитие мелкой моторики, развитие скоростных качеств и формирование предпосылок к ЗОЖ.</a:t>
            </a:r>
          </a:p>
          <a:p>
            <a:pPr>
              <a:spcBef>
                <a:spcPts val="0"/>
              </a:spcBef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u="sng" dirty="0" smtClean="0">
                <a:solidFill>
                  <a:srgbClr val="0033CC"/>
                </a:solidFill>
              </a:rPr>
              <a:t>Цель:</a:t>
            </a:r>
            <a:r>
              <a:rPr lang="ru-RU" sz="2000" dirty="0" smtClean="0">
                <a:solidFill>
                  <a:srgbClr val="0033CC"/>
                </a:solidFill>
              </a:rPr>
              <a:t> использование игрового </a:t>
            </a:r>
            <a:r>
              <a:rPr lang="ru-RU" sz="2000" dirty="0" smtClean="0">
                <a:solidFill>
                  <a:srgbClr val="0033CC"/>
                </a:solidFill>
                <a:effectLst/>
              </a:rPr>
              <a:t>пособия «</a:t>
            </a:r>
            <a:r>
              <a:rPr lang="ru-RU" sz="2000" dirty="0" err="1" smtClean="0">
                <a:solidFill>
                  <a:srgbClr val="0033CC"/>
                </a:solidFill>
                <a:effectLst/>
              </a:rPr>
              <a:t>Кубикус</a:t>
            </a:r>
            <a:r>
              <a:rPr lang="ru-RU" sz="2000" dirty="0" smtClean="0">
                <a:solidFill>
                  <a:srgbClr val="0033CC"/>
                </a:solidFill>
                <a:effectLst/>
              </a:rPr>
              <a:t>» для разностороннего развития дошкольников в соответствии с требованиями ФГОС</a:t>
            </a:r>
            <a:endParaRPr lang="ru-RU" sz="2000" dirty="0">
              <a:solidFill>
                <a:srgbClr val="0033CC"/>
              </a:solidFill>
              <a:effectLst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928662" y="4714885"/>
            <a:ext cx="2257412" cy="50006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Кто быстрее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57200" y="273050"/>
            <a:ext cx="7400948" cy="58418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smtClean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Игры из «Кубикуса»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2" descr="C:\Users\User\Documents\Мои документы\2019-2020 уч год\ОО и ИМЦ\ИМЦ\Конкурсы\Полифукциональные игры и игрушки\МП\Приложение 2 Фото\2. кто быстрей! (1)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14282" y="1000108"/>
            <a:ext cx="4191029" cy="3143272"/>
          </a:xfrm>
          <a:prstGeom prst="rect">
            <a:avLst/>
          </a:prstGeom>
          <a:noFill/>
        </p:spPr>
      </p:pic>
      <p:pic>
        <p:nvPicPr>
          <p:cNvPr id="7" name="Picture 5" descr="C:\Users\User\Documents\Мои документы\2019-2020 уч год\ОО и ИМЦ\ИМЦ\Конкурсы\Полифукциональные игры и игрушки\МП\Приложение 2 Фото\14.  угадай профессию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48389" y="2643182"/>
            <a:ext cx="4505099" cy="300039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786446" y="5857892"/>
            <a:ext cx="25378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Отгадай профессию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User\Documents\Мои документы\2019-2020 уч год\ОО и ИМЦ\ИМЦ\Конкурсы\Полифукциональные игры и игрушки\МП\Приложение 2 Фото\7. много букв, их все мы знаем, слова из них мы составляем (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714488"/>
            <a:ext cx="3308471" cy="2786081"/>
          </a:xfrm>
          <a:prstGeom prst="rect">
            <a:avLst/>
          </a:prstGeom>
          <a:noFill/>
        </p:spPr>
      </p:pic>
      <p:pic>
        <p:nvPicPr>
          <p:cNvPr id="16388" name="Picture 4" descr="C:\Users\User\Documents\Мои документы\2019-2020 уч год\ОО и ИМЦ\ИМЦ\Конкурсы\Полифукциональные игры и игрушки\МП\Приложение 2 Фото\15. числовой ряд!!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785794"/>
            <a:ext cx="3473588" cy="271464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282" y="4786322"/>
            <a:ext cx="37862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Много букв, их все мы знаем, слова из них мы составляем</a:t>
            </a:r>
            <a:endParaRPr lang="ru-RU" b="1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929190" y="214290"/>
            <a:ext cx="30718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4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Игры с цифрами</a:t>
            </a:r>
            <a:endParaRPr lang="ru-RU" sz="2400" b="1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389" name="Picture 5" descr="C:\Users\User\Documents\Мои документы\2019-2020 уч год\ОО и ИМЦ\ИМЦ\Конкурсы\Полифукциональные игры и игрушки\МП\Приложение 2 Фото\12. решаем примеры-находим ответы! (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6929518" y="-7429576"/>
            <a:ext cx="3714776" cy="2786082"/>
          </a:xfrm>
          <a:prstGeom prst="rect">
            <a:avLst/>
          </a:prstGeom>
          <a:noFill/>
        </p:spPr>
      </p:pic>
      <p:pic>
        <p:nvPicPr>
          <p:cNvPr id="11" name="Picture 2" descr="C:\Users\User\Documents\Мои документы\2019-2020 уч год\ОО и ИМЦ\ИМЦ\Конкурсы\Полифукциональные игры и игрушки\МП\Приложение 2 Фото\12. решаем примеры-находим ответы! (2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3504" y="3714752"/>
            <a:ext cx="3660250" cy="27451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785786" y="571480"/>
            <a:ext cx="7400948" cy="194767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ВНИМАНИЕ!</a:t>
            </a:r>
            <a:endParaRPr lang="ru-RU" sz="4800" b="1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C:\Users\User\Documents\Мои документы\2019-2020 уч год\ОО и ИМЦ\ИМЦ\Конкурсы\Полифукциональные игры и игрушки\МП\Приложение 2 Фото\9. составь рассказ по картинкам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2934171" y="2995127"/>
            <a:ext cx="3494012" cy="29329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73</TotalTime>
  <Words>101</Words>
  <Application>Microsoft Office PowerPoint</Application>
  <PresentationFormat>Экран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Открытая</vt:lpstr>
      <vt:lpstr>Игровое пособие «КУБИКУС»</vt:lpstr>
      <vt:lpstr>Слайд 2</vt:lpstr>
      <vt:lpstr>Слайд 3</vt:lpstr>
      <vt:lpstr>Цель: использование игрового пособия «Кубикус» для разностороннего развития дошкольников в соответствии с требованиями ФГОС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Дидактическое пособие</dc:title>
  <dc:creator>Пользователь Windows</dc:creator>
  <cp:lastModifiedBy>Пользователь Windows</cp:lastModifiedBy>
  <cp:revision>10</cp:revision>
  <dcterms:created xsi:type="dcterms:W3CDTF">2020-02-14T14:45:32Z</dcterms:created>
  <dcterms:modified xsi:type="dcterms:W3CDTF">2020-10-20T15:03:13Z</dcterms:modified>
</cp:coreProperties>
</file>