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67" r:id="rId5"/>
    <p:sldId id="269" r:id="rId6"/>
    <p:sldId id="268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9/21/2016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9/21/2016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9/21/2016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9/21/2016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9/21/2016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9/21/2016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8305800" cy="12954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Рисуем тыкву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E\Desktop\Новая папка (15)\22_ma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057400"/>
            <a:ext cx="7941677" cy="396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4 этап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E\Desktop\Новая папка (15)\pumkin-4-how-to-draw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48604" y="1524000"/>
            <a:ext cx="5646792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5 этап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Users\E\Desktop\Новая папка (15)\pumkin-5-how-to-draw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33203" y="1524000"/>
            <a:ext cx="5677593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6 этап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218" name="Picture 2" descr="C:\Users\E\Desktop\Новая папка (15)\pumkin-7-how-to-draw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63838" y="1524000"/>
            <a:ext cx="5616324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7 этап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42" name="Picture 2" descr="C:\Users\E\Desktop\Новая папка (15)\pumkin-8-how-to-draw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8778" y="1524000"/>
            <a:ext cx="5532669" cy="4495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Цвет своей тыкве выберите сами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36754" y="1524000"/>
            <a:ext cx="6870492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685800"/>
            <a:ext cx="3962400" cy="48768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Круглый домик без оконцев,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Цветом он похож на солнце.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А на ниточках внутри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Семена живут, смотри!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На бахче он зреет, спеет,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Бок оранжевый там греет.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2051" name="Picture 3" descr="C:\Users\E\Desktop\Новая папка (15)\b45e9017111d4b58fe5cfb0dba810e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609600"/>
            <a:ext cx="42291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 сказке про Золушку тоже была,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Ее там на бал она отвезла.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43012" y="1600200"/>
            <a:ext cx="6657975" cy="441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Сорта тыкв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4165600" cy="3124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609600" y="3048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F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800600" y="1524000"/>
            <a:ext cx="2514600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inherit"/>
                <a:ea typeface="Times New Roman" pitchFamily="18" charset="0"/>
                <a:cs typeface="Tahoma" pitchFamily="34" charset="0"/>
              </a:rPr>
              <a:t>Лагенария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3276600"/>
            <a:ext cx="4267200" cy="3207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066800" y="5257800"/>
            <a:ext cx="2514600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FF0000"/>
                </a:solidFill>
                <a:latin typeface="inherit"/>
                <a:cs typeface="Tahoma" pitchFamily="34" charset="0"/>
              </a:rPr>
              <a:t>Мускатная тыква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14800" y="2939034"/>
            <a:ext cx="4495800" cy="315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81000"/>
            <a:ext cx="4724400" cy="3248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И всё это тыквы…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0887" y="1524000"/>
            <a:ext cx="6862226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1 этап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E\Desktop\Новая папка (15)\pumkin-1-how-to-draw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43489" y="1524000"/>
            <a:ext cx="5657022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2 этап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E\Desktop\Новая папка (15)\pumkin-2-how-to-draw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63838" y="1524000"/>
            <a:ext cx="5616324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3 этап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E\Desktop\Новая папка (15)\pumkin-3-how-to-draw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96607" y="1524000"/>
            <a:ext cx="5750785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">
      <a:dk1>
        <a:sysClr val="windowText" lastClr="000000"/>
      </a:dk1>
      <a:lt1>
        <a:sysClr val="window" lastClr="FFFFFF"/>
      </a:lt1>
      <a:dk2>
        <a:srgbClr val="FFFF00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43</Words>
  <PresentationFormat>Экран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Рисуем тыкву</vt:lpstr>
      <vt:lpstr>Круглый домик без оконцев, Цветом он похож на солнце. А на ниточках внутри Семена живут, смотри! На бахче он зреет, спеет, Бок оранжевый там греет.</vt:lpstr>
      <vt:lpstr>В сказке про Золушку тоже была, Ее там на бал она отвезла.</vt:lpstr>
      <vt:lpstr>Сорта тыкв</vt:lpstr>
      <vt:lpstr>Слайд 5</vt:lpstr>
      <vt:lpstr>И всё это тыквы…</vt:lpstr>
      <vt:lpstr>1 этап</vt:lpstr>
      <vt:lpstr>2 этап</vt:lpstr>
      <vt:lpstr>3 этап</vt:lpstr>
      <vt:lpstr>4 этап</vt:lpstr>
      <vt:lpstr>5 этап</vt:lpstr>
      <vt:lpstr>6 этап</vt:lpstr>
      <vt:lpstr>7 этап</vt:lpstr>
      <vt:lpstr>Цвет своей тыкве выберите сами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Рисуем тыкву</dc:title>
  <dc:creator>E</dc:creator>
  <cp:lastModifiedBy>E</cp:lastModifiedBy>
  <cp:revision>1</cp:revision>
  <dcterms:created xsi:type="dcterms:W3CDTF">2016-09-21T15:08:30Z</dcterms:created>
  <dcterms:modified xsi:type="dcterms:W3CDTF">2016-09-21T15:43:13Z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762140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