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202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6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134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410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7625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79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159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6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7490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909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50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1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A9F0D-B407-4326-BF36-082783422F05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57DE1-0A3F-4728-896A-50524F57E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26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52032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«В мире сюжетно-ролевой игры»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«Кафе – пиццерия»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 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Подготовили воспитатели МДОУ № 63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                            Сизова В. Ж.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                                                                                                 Кожевникова С. М.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3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265" y="0"/>
            <a:ext cx="80514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0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0"/>
          <a:stretch/>
        </p:blipFill>
        <p:spPr>
          <a:xfrm>
            <a:off x="3524250" y="0"/>
            <a:ext cx="47232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5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"/>
          <a:stretch/>
        </p:blipFill>
        <p:spPr>
          <a:xfrm>
            <a:off x="1214861" y="0"/>
            <a:ext cx="985676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0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16" r="6079"/>
          <a:stretch/>
        </p:blipFill>
        <p:spPr>
          <a:xfrm>
            <a:off x="2055906" y="0"/>
            <a:ext cx="80562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0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32"/>
          <a:stretch/>
        </p:blipFill>
        <p:spPr>
          <a:xfrm>
            <a:off x="2671482" y="12778"/>
            <a:ext cx="6424706" cy="6841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3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3" b="1436"/>
          <a:stretch/>
        </p:blipFill>
        <p:spPr>
          <a:xfrm>
            <a:off x="2868705" y="-4560"/>
            <a:ext cx="5958542" cy="6874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4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0"/>
          <a:stretch/>
        </p:blipFill>
        <p:spPr>
          <a:xfrm>
            <a:off x="3054012" y="0"/>
            <a:ext cx="56615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662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</Words>
  <Application>Microsoft Office PowerPoint</Application>
  <PresentationFormat>Широкоэкранный</PresentationFormat>
  <Paragraphs>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«В мире сюжетно-ролевой игры»  «Кафе – пиццерия»                                        Подготовили воспитатели МДОУ № 63                                                                                                                            Сизова В. Ж.                                                                                                                                         Кожевникова С. М.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 мире сюжетно-ролевой игры»  Кафе - п</dc:title>
  <dc:creator>Виктор-ПК</dc:creator>
  <cp:lastModifiedBy>Виктор-ПК</cp:lastModifiedBy>
  <cp:revision>3</cp:revision>
  <dcterms:created xsi:type="dcterms:W3CDTF">2022-12-13T15:42:02Z</dcterms:created>
  <dcterms:modified xsi:type="dcterms:W3CDTF">2022-12-13T16:13:20Z</dcterms:modified>
</cp:coreProperties>
</file>