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782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lotarevaKsenia95@yandex.ru" userId="5fcd7f3d5ba9e294" providerId="LiveId" clId="{675B3F05-7922-4336-8110-EFC7BE1A530A}"/>
    <pc:docChg chg="modSld modMainMaster">
      <pc:chgData name="ZolotarevaKsenia95@yandex.ru" userId="5fcd7f3d5ba9e294" providerId="LiveId" clId="{675B3F05-7922-4336-8110-EFC7BE1A530A}" dt="2022-10-11T18:35:14.961" v="72"/>
      <pc:docMkLst>
        <pc:docMk/>
      </pc:docMkLst>
      <pc:sldChg chg="modSp setBg">
        <pc:chgData name="ZolotarevaKsenia95@yandex.ru" userId="5fcd7f3d5ba9e294" providerId="LiveId" clId="{675B3F05-7922-4336-8110-EFC7BE1A530A}" dt="2022-10-11T18:35:14.961" v="72"/>
        <pc:sldMkLst>
          <pc:docMk/>
          <pc:sldMk cId="2824899485" sldId="256"/>
        </pc:sldMkLst>
        <pc:spChg chg="mod">
          <ac:chgData name="ZolotarevaKsenia95@yandex.ru" userId="5fcd7f3d5ba9e294" providerId="LiveId" clId="{675B3F05-7922-4336-8110-EFC7BE1A530A}" dt="2022-10-11T18:35:14.961" v="72"/>
          <ac:spMkLst>
            <pc:docMk/>
            <pc:sldMk cId="2824899485" sldId="256"/>
            <ac:spMk id="2" creationId="{A7D5D3D7-8FE7-8B38-02A9-F9AA1822F3BF}"/>
          </ac:spMkLst>
        </pc:spChg>
        <pc:spChg chg="mod">
          <ac:chgData name="ZolotarevaKsenia95@yandex.ru" userId="5fcd7f3d5ba9e294" providerId="LiveId" clId="{675B3F05-7922-4336-8110-EFC7BE1A530A}" dt="2022-10-11T18:35:14.961" v="72"/>
          <ac:spMkLst>
            <pc:docMk/>
            <pc:sldMk cId="2824899485" sldId="256"/>
            <ac:spMk id="6" creationId="{478B122C-A1F9-467A-E80C-22F0415E13B8}"/>
          </ac:spMkLst>
        </pc:spChg>
      </pc:sldChg>
      <pc:sldMasterChg chg="setBg modSldLayout">
        <pc:chgData name="ZolotarevaKsenia95@yandex.ru" userId="5fcd7f3d5ba9e294" providerId="LiveId" clId="{675B3F05-7922-4336-8110-EFC7BE1A530A}" dt="2022-10-11T18:34:29.198" v="67"/>
        <pc:sldMasterMkLst>
          <pc:docMk/>
          <pc:sldMasterMk cId="4058981131" sldId="2147483678"/>
        </pc:sldMasterMkLst>
        <pc:sldLayoutChg chg="setBg">
          <pc:chgData name="ZolotarevaKsenia95@yandex.ru" userId="5fcd7f3d5ba9e294" providerId="LiveId" clId="{675B3F05-7922-4336-8110-EFC7BE1A530A}" dt="2022-10-11T18:34:29.198" v="67"/>
          <pc:sldLayoutMkLst>
            <pc:docMk/>
            <pc:sldMasterMk cId="4058981131" sldId="2147483678"/>
            <pc:sldLayoutMk cId="683847393" sldId="2147483679"/>
          </pc:sldLayoutMkLst>
        </pc:sldLayoutChg>
        <pc:sldLayoutChg chg="setBg">
          <pc:chgData name="ZolotarevaKsenia95@yandex.ru" userId="5fcd7f3d5ba9e294" providerId="LiveId" clId="{675B3F05-7922-4336-8110-EFC7BE1A530A}" dt="2022-10-11T18:34:29.198" v="67"/>
          <pc:sldLayoutMkLst>
            <pc:docMk/>
            <pc:sldMasterMk cId="4058981131" sldId="2147483678"/>
            <pc:sldLayoutMk cId="822328924" sldId="2147483680"/>
          </pc:sldLayoutMkLst>
        </pc:sldLayoutChg>
        <pc:sldLayoutChg chg="setBg">
          <pc:chgData name="ZolotarevaKsenia95@yandex.ru" userId="5fcd7f3d5ba9e294" providerId="LiveId" clId="{675B3F05-7922-4336-8110-EFC7BE1A530A}" dt="2022-10-11T18:34:29.198" v="67"/>
          <pc:sldLayoutMkLst>
            <pc:docMk/>
            <pc:sldMasterMk cId="4058981131" sldId="2147483678"/>
            <pc:sldLayoutMk cId="1191682224" sldId="2147483681"/>
          </pc:sldLayoutMkLst>
        </pc:sldLayoutChg>
        <pc:sldLayoutChg chg="setBg">
          <pc:chgData name="ZolotarevaKsenia95@yandex.ru" userId="5fcd7f3d5ba9e294" providerId="LiveId" clId="{675B3F05-7922-4336-8110-EFC7BE1A530A}" dt="2022-10-11T18:34:29.198" v="67"/>
          <pc:sldLayoutMkLst>
            <pc:docMk/>
            <pc:sldMasterMk cId="4058981131" sldId="2147483678"/>
            <pc:sldLayoutMk cId="2814992062" sldId="2147483682"/>
          </pc:sldLayoutMkLst>
        </pc:sldLayoutChg>
        <pc:sldLayoutChg chg="setBg">
          <pc:chgData name="ZolotarevaKsenia95@yandex.ru" userId="5fcd7f3d5ba9e294" providerId="LiveId" clId="{675B3F05-7922-4336-8110-EFC7BE1A530A}" dt="2022-10-11T18:34:29.198" v="67"/>
          <pc:sldLayoutMkLst>
            <pc:docMk/>
            <pc:sldMasterMk cId="4058981131" sldId="2147483678"/>
            <pc:sldLayoutMk cId="312302424" sldId="2147483683"/>
          </pc:sldLayoutMkLst>
        </pc:sldLayoutChg>
        <pc:sldLayoutChg chg="setBg">
          <pc:chgData name="ZolotarevaKsenia95@yandex.ru" userId="5fcd7f3d5ba9e294" providerId="LiveId" clId="{675B3F05-7922-4336-8110-EFC7BE1A530A}" dt="2022-10-11T18:34:29.198" v="67"/>
          <pc:sldLayoutMkLst>
            <pc:docMk/>
            <pc:sldMasterMk cId="4058981131" sldId="2147483678"/>
            <pc:sldLayoutMk cId="927115710" sldId="2147483684"/>
          </pc:sldLayoutMkLst>
        </pc:sldLayoutChg>
        <pc:sldLayoutChg chg="setBg">
          <pc:chgData name="ZolotarevaKsenia95@yandex.ru" userId="5fcd7f3d5ba9e294" providerId="LiveId" clId="{675B3F05-7922-4336-8110-EFC7BE1A530A}" dt="2022-10-11T18:34:29.198" v="67"/>
          <pc:sldLayoutMkLst>
            <pc:docMk/>
            <pc:sldMasterMk cId="4058981131" sldId="2147483678"/>
            <pc:sldLayoutMk cId="515351520" sldId="2147483685"/>
          </pc:sldLayoutMkLst>
        </pc:sldLayoutChg>
        <pc:sldLayoutChg chg="setBg">
          <pc:chgData name="ZolotarevaKsenia95@yandex.ru" userId="5fcd7f3d5ba9e294" providerId="LiveId" clId="{675B3F05-7922-4336-8110-EFC7BE1A530A}" dt="2022-10-11T18:34:29.198" v="67"/>
          <pc:sldLayoutMkLst>
            <pc:docMk/>
            <pc:sldMasterMk cId="4058981131" sldId="2147483678"/>
            <pc:sldLayoutMk cId="1641227305" sldId="2147483686"/>
          </pc:sldLayoutMkLst>
        </pc:sldLayoutChg>
        <pc:sldLayoutChg chg="setBg">
          <pc:chgData name="ZolotarevaKsenia95@yandex.ru" userId="5fcd7f3d5ba9e294" providerId="LiveId" clId="{675B3F05-7922-4336-8110-EFC7BE1A530A}" dt="2022-10-11T18:34:29.198" v="67"/>
          <pc:sldLayoutMkLst>
            <pc:docMk/>
            <pc:sldMasterMk cId="4058981131" sldId="2147483678"/>
            <pc:sldLayoutMk cId="1708672117" sldId="2147483687"/>
          </pc:sldLayoutMkLst>
        </pc:sldLayoutChg>
        <pc:sldLayoutChg chg="setBg">
          <pc:chgData name="ZolotarevaKsenia95@yandex.ru" userId="5fcd7f3d5ba9e294" providerId="LiveId" clId="{675B3F05-7922-4336-8110-EFC7BE1A530A}" dt="2022-10-11T18:34:29.198" v="67"/>
          <pc:sldLayoutMkLst>
            <pc:docMk/>
            <pc:sldMasterMk cId="4058981131" sldId="2147483678"/>
            <pc:sldLayoutMk cId="1890245495" sldId="2147483688"/>
          </pc:sldLayoutMkLst>
        </pc:sldLayoutChg>
        <pc:sldLayoutChg chg="setBg">
          <pc:chgData name="ZolotarevaKsenia95@yandex.ru" userId="5fcd7f3d5ba9e294" providerId="LiveId" clId="{675B3F05-7922-4336-8110-EFC7BE1A530A}" dt="2022-10-11T18:34:29.198" v="67"/>
          <pc:sldLayoutMkLst>
            <pc:docMk/>
            <pc:sldMasterMk cId="4058981131" sldId="2147483678"/>
            <pc:sldLayoutMk cId="2215245311" sldId="214748368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1782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7699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636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44173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6232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917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8992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777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72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109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997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833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1514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19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267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699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692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CE157F8C-8091-4618-95D4-DA91F7D03CBC}" type="datetimeFigureOut">
              <a:rPr lang="ru-RU" smtClean="0"/>
              <a:t>18.12.2022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2C6C1DA-188A-48A6-B249-44224BA8863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4659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D5D3D7-8FE7-8B38-02A9-F9AA1822F3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5400" dirty="0"/>
              <a:t>Кроссворд на тему</a:t>
            </a:r>
            <a:br>
              <a:rPr lang="ru-RU" sz="5400" dirty="0"/>
            </a:br>
            <a:r>
              <a:rPr lang="ru-RU" sz="5400" dirty="0"/>
              <a:t>«Хорошо ли ты знаешь русские народные сказки?»</a:t>
            </a:r>
          </a:p>
        </p:txBody>
      </p:sp>
      <p:sp>
        <p:nvSpPr>
          <p:cNvPr id="6" name="Подзаголовок 5">
            <a:extLst>
              <a:ext uri="{FF2B5EF4-FFF2-40B4-BE49-F238E27FC236}">
                <a16:creationId xmlns:a16="http://schemas.microsoft.com/office/drawing/2014/main" id="{478B122C-A1F9-467A-E80C-22F0415E13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Выполнила: Золотарева К.С.</a:t>
            </a:r>
          </a:p>
        </p:txBody>
      </p:sp>
    </p:spTree>
    <p:extLst>
      <p:ext uri="{BB962C8B-B14F-4D97-AF65-F5344CB8AC3E}">
        <p14:creationId xmlns:p14="http://schemas.microsoft.com/office/powerpoint/2010/main" val="2824899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A46269-BFCD-4982-368E-C9594846218F}"/>
              </a:ext>
            </a:extLst>
          </p:cNvPr>
          <p:cNvSpPr txBox="1"/>
          <p:nvPr/>
        </p:nvSpPr>
        <p:spPr>
          <a:xfrm>
            <a:off x="1349328" y="6397376"/>
            <a:ext cx="9268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1.Русская народная сказка о том, как старик со старухой из снега вылепили дочку?</a:t>
            </a:r>
          </a:p>
        </p:txBody>
      </p:sp>
      <p:graphicFrame>
        <p:nvGraphicFramePr>
          <p:cNvPr id="6" name="Таблица 4">
            <a:extLst>
              <a:ext uri="{FF2B5EF4-FFF2-40B4-BE49-F238E27FC236}">
                <a16:creationId xmlns:a16="http://schemas.microsoft.com/office/drawing/2014/main" id="{6511F6A8-DCC1-47A3-8D97-35753449FD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866266"/>
              </p:ext>
            </p:extLst>
          </p:nvPr>
        </p:nvGraphicFramePr>
        <p:xfrm>
          <a:off x="2097109" y="811031"/>
          <a:ext cx="7475520" cy="50574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5040">
                  <a:extLst>
                    <a:ext uri="{9D8B030D-6E8A-4147-A177-3AD203B41FA5}">
                      <a16:colId xmlns:a16="http://schemas.microsoft.com/office/drawing/2014/main" val="4132722903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910273686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234424790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4230995082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456878858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1882709234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1903138469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2828595825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1376035249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3784964683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1447656769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2890594298"/>
                    </a:ext>
                  </a:extLst>
                </a:gridCol>
                <a:gridCol w="575040">
                  <a:extLst>
                    <a:ext uri="{9D8B030D-6E8A-4147-A177-3AD203B41FA5}">
                      <a16:colId xmlns:a16="http://schemas.microsoft.com/office/drawing/2014/main" val="1352076933"/>
                    </a:ext>
                  </a:extLst>
                </a:gridCol>
              </a:tblGrid>
              <a:tr h="497447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84485280"/>
                  </a:ext>
                </a:extLst>
              </a:tr>
              <a:tr h="50667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976437"/>
                  </a:ext>
                </a:extLst>
              </a:tr>
              <a:tr h="506671"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432438"/>
                  </a:ext>
                </a:extLst>
              </a:tr>
              <a:tr h="50667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999523"/>
                  </a:ext>
                </a:extLst>
              </a:tr>
              <a:tr h="50667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52556"/>
                  </a:ext>
                </a:extLst>
              </a:tr>
              <a:tr h="50667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083752"/>
                  </a:ext>
                </a:extLst>
              </a:tr>
              <a:tr h="50667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518666"/>
                  </a:ext>
                </a:extLst>
              </a:tr>
              <a:tr h="50667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554642"/>
                  </a:ext>
                </a:extLst>
              </a:tr>
              <a:tr h="506671">
                <a:tc grid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332587"/>
                  </a:ext>
                </a:extLst>
              </a:tr>
              <a:tr h="506671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49554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FF51402-0E4D-A54C-358A-C93D5AA764C8}"/>
              </a:ext>
            </a:extLst>
          </p:cNvPr>
          <p:cNvSpPr txBox="1"/>
          <p:nvPr/>
        </p:nvSpPr>
        <p:spPr>
          <a:xfrm>
            <a:off x="1454443" y="1313809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10A969-5857-7EE8-E1BB-7909FA2CE0CA}"/>
              </a:ext>
            </a:extLst>
          </p:cNvPr>
          <p:cNvSpPr txBox="1"/>
          <p:nvPr/>
        </p:nvSpPr>
        <p:spPr>
          <a:xfrm>
            <a:off x="4952700" y="944477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CFC774-A7C6-B5F0-29F2-74B8B21686C8}"/>
              </a:ext>
            </a:extLst>
          </p:cNvPr>
          <p:cNvSpPr txBox="1"/>
          <p:nvPr/>
        </p:nvSpPr>
        <p:spPr>
          <a:xfrm>
            <a:off x="4469442" y="2845531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9934D1-3627-D954-F695-F78EBD1D417D}"/>
              </a:ext>
            </a:extLst>
          </p:cNvPr>
          <p:cNvSpPr txBox="1"/>
          <p:nvPr/>
        </p:nvSpPr>
        <p:spPr>
          <a:xfrm>
            <a:off x="3211084" y="441699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52597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A46269-BFCD-4982-368E-C9594846218F}"/>
              </a:ext>
            </a:extLst>
          </p:cNvPr>
          <p:cNvSpPr txBox="1"/>
          <p:nvPr/>
        </p:nvSpPr>
        <p:spPr>
          <a:xfrm>
            <a:off x="1276443" y="6339453"/>
            <a:ext cx="9268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Как называлась сказка в которой дед вырастил овощ небывалых размеров?</a:t>
            </a:r>
          </a:p>
        </p:txBody>
      </p:sp>
      <p:graphicFrame>
        <p:nvGraphicFramePr>
          <p:cNvPr id="2" name="Таблица 4">
            <a:extLst>
              <a:ext uri="{FF2B5EF4-FFF2-40B4-BE49-F238E27FC236}">
                <a16:creationId xmlns:a16="http://schemas.microsoft.com/office/drawing/2014/main" id="{43B989AB-5053-A310-FB3D-A68C707EC9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012307"/>
              </p:ext>
            </p:extLst>
          </p:nvPr>
        </p:nvGraphicFramePr>
        <p:xfrm>
          <a:off x="2087244" y="571499"/>
          <a:ext cx="7780656" cy="53055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8512">
                  <a:extLst>
                    <a:ext uri="{9D8B030D-6E8A-4147-A177-3AD203B41FA5}">
                      <a16:colId xmlns:a16="http://schemas.microsoft.com/office/drawing/2014/main" val="4132722903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910273686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234424790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4230995082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456878858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1882709234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1903138469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2828595825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1376035249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3784964683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1447656769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2890594298"/>
                    </a:ext>
                  </a:extLst>
                </a:gridCol>
                <a:gridCol w="598512">
                  <a:extLst>
                    <a:ext uri="{9D8B030D-6E8A-4147-A177-3AD203B41FA5}">
                      <a16:colId xmlns:a16="http://schemas.microsoft.com/office/drawing/2014/main" val="1352076933"/>
                    </a:ext>
                  </a:extLst>
                </a:gridCol>
              </a:tblGrid>
              <a:tr h="521842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84485280"/>
                  </a:ext>
                </a:extLst>
              </a:tr>
              <a:tr h="531519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976437"/>
                  </a:ext>
                </a:extLst>
              </a:tr>
              <a:tr h="531519"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432438"/>
                  </a:ext>
                </a:extLst>
              </a:tr>
              <a:tr h="53151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999523"/>
                  </a:ext>
                </a:extLst>
              </a:tr>
              <a:tr h="53151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52556"/>
                  </a:ext>
                </a:extLst>
              </a:tr>
              <a:tr h="53151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083752"/>
                  </a:ext>
                </a:extLst>
              </a:tr>
              <a:tr h="53151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518666"/>
                  </a:ext>
                </a:extLst>
              </a:tr>
              <a:tr h="53151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554642"/>
                  </a:ext>
                </a:extLst>
              </a:tr>
              <a:tr h="531519">
                <a:tc grid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332587"/>
                  </a:ext>
                </a:extLst>
              </a:tr>
              <a:tr h="531519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49554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09B367A-78F9-B804-B34B-3FA347C32C34}"/>
              </a:ext>
            </a:extLst>
          </p:cNvPr>
          <p:cNvSpPr txBox="1"/>
          <p:nvPr/>
        </p:nvSpPr>
        <p:spPr>
          <a:xfrm>
            <a:off x="1444578" y="1134882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1B6F71-82B0-2ACB-0490-27B831FCA879}"/>
              </a:ext>
            </a:extLst>
          </p:cNvPr>
          <p:cNvSpPr txBox="1"/>
          <p:nvPr/>
        </p:nvSpPr>
        <p:spPr>
          <a:xfrm>
            <a:off x="5234622" y="626366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9657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EA46269-BFCD-4982-368E-C9594846218F}"/>
              </a:ext>
            </a:extLst>
          </p:cNvPr>
          <p:cNvSpPr txBox="1"/>
          <p:nvPr/>
        </p:nvSpPr>
        <p:spPr>
          <a:xfrm>
            <a:off x="1717090" y="6378282"/>
            <a:ext cx="9268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3. Сказка в которой главного героя съела лиса?</a:t>
            </a:r>
          </a:p>
        </p:txBody>
      </p:sp>
      <p:graphicFrame>
        <p:nvGraphicFramePr>
          <p:cNvPr id="2" name="Таблица 4">
            <a:extLst>
              <a:ext uri="{FF2B5EF4-FFF2-40B4-BE49-F238E27FC236}">
                <a16:creationId xmlns:a16="http://schemas.microsoft.com/office/drawing/2014/main" id="{27370F14-3BFF-D1FC-E02A-78312AC9F8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451810"/>
              </p:ext>
            </p:extLst>
          </p:nvPr>
        </p:nvGraphicFramePr>
        <p:xfrm>
          <a:off x="2087244" y="680594"/>
          <a:ext cx="7456800" cy="50632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3600">
                  <a:extLst>
                    <a:ext uri="{9D8B030D-6E8A-4147-A177-3AD203B41FA5}">
                      <a16:colId xmlns:a16="http://schemas.microsoft.com/office/drawing/2014/main" val="4132722903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910273686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234424790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4230995082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456878858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1882709234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1903138469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2828595825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1376035249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3784964683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1447656769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2890594298"/>
                    </a:ext>
                  </a:extLst>
                </a:gridCol>
                <a:gridCol w="573600">
                  <a:extLst>
                    <a:ext uri="{9D8B030D-6E8A-4147-A177-3AD203B41FA5}">
                      <a16:colId xmlns:a16="http://schemas.microsoft.com/office/drawing/2014/main" val="1352076933"/>
                    </a:ext>
                  </a:extLst>
                </a:gridCol>
              </a:tblGrid>
              <a:tr h="498014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84485280"/>
                  </a:ext>
                </a:extLst>
              </a:tr>
              <a:tr h="507249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Н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976437"/>
                  </a:ext>
                </a:extLst>
              </a:tr>
              <a:tr h="507249"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432438"/>
                  </a:ext>
                </a:extLst>
              </a:tr>
              <a:tr h="50724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</a:t>
                      </a:r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999523"/>
                  </a:ext>
                </a:extLst>
              </a:tr>
              <a:tr h="50724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52556"/>
                  </a:ext>
                </a:extLst>
              </a:tr>
              <a:tr h="50724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083752"/>
                  </a:ext>
                </a:extLst>
              </a:tr>
              <a:tr h="50724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518666"/>
                  </a:ext>
                </a:extLst>
              </a:tr>
              <a:tr h="507249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554642"/>
                  </a:ext>
                </a:extLst>
              </a:tr>
              <a:tr h="507249">
                <a:tc grid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332587"/>
                  </a:ext>
                </a:extLst>
              </a:tr>
              <a:tr h="507249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49554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78737FD-4470-6DC8-1D11-5B37E8E7E7B7}"/>
              </a:ext>
            </a:extLst>
          </p:cNvPr>
          <p:cNvSpPr txBox="1"/>
          <p:nvPr/>
        </p:nvSpPr>
        <p:spPr>
          <a:xfrm>
            <a:off x="1471957" y="1237240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C8AE81-B83D-1BED-8620-F0187AC1ECEC}"/>
              </a:ext>
            </a:extLst>
          </p:cNvPr>
          <p:cNvSpPr txBox="1"/>
          <p:nvPr/>
        </p:nvSpPr>
        <p:spPr>
          <a:xfrm>
            <a:off x="4937822" y="811032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28D9D5-8E08-1043-1A99-28E03E3EBB50}"/>
              </a:ext>
            </a:extLst>
          </p:cNvPr>
          <p:cNvSpPr txBox="1"/>
          <p:nvPr/>
        </p:nvSpPr>
        <p:spPr>
          <a:xfrm>
            <a:off x="4424709" y="2842889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19149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2F5D854-72D2-3E3F-6370-A06734BF89BD}"/>
              </a:ext>
            </a:extLst>
          </p:cNvPr>
          <p:cNvSpPr txBox="1"/>
          <p:nvPr/>
        </p:nvSpPr>
        <p:spPr>
          <a:xfrm>
            <a:off x="1260629" y="6411010"/>
            <a:ext cx="8114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4. Сказка в которой медведь раздавил большой дом?</a:t>
            </a:r>
          </a:p>
        </p:txBody>
      </p:sp>
      <p:graphicFrame>
        <p:nvGraphicFramePr>
          <p:cNvPr id="6" name="Таблица 4">
            <a:extLst>
              <a:ext uri="{FF2B5EF4-FFF2-40B4-BE49-F238E27FC236}">
                <a16:creationId xmlns:a16="http://schemas.microsoft.com/office/drawing/2014/main" id="{5F996744-A9C1-50A1-D754-FDA3B41F1C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07157"/>
              </p:ext>
            </p:extLst>
          </p:nvPr>
        </p:nvGraphicFramePr>
        <p:xfrm>
          <a:off x="1951057" y="894060"/>
          <a:ext cx="7716813" cy="5071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3601">
                  <a:extLst>
                    <a:ext uri="{9D8B030D-6E8A-4147-A177-3AD203B41FA5}">
                      <a16:colId xmlns:a16="http://schemas.microsoft.com/office/drawing/2014/main" val="4132722903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910273686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234424790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4230995082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456878858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1882709234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1903138469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2828595825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1376035249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3784964683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1447656769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2890594298"/>
                    </a:ext>
                  </a:extLst>
                </a:gridCol>
                <a:gridCol w="593601">
                  <a:extLst>
                    <a:ext uri="{9D8B030D-6E8A-4147-A177-3AD203B41FA5}">
                      <a16:colId xmlns:a16="http://schemas.microsoft.com/office/drawing/2014/main" val="1352076933"/>
                    </a:ext>
                  </a:extLst>
                </a:gridCol>
              </a:tblGrid>
              <a:tr h="498848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84485280"/>
                  </a:ext>
                </a:extLst>
              </a:tr>
              <a:tr h="508098">
                <a:tc>
                  <a:txBody>
                    <a:bodyPr/>
                    <a:lstStyle/>
                    <a:p>
                      <a:r>
                        <a:rPr lang="ru-RU" dirty="0"/>
                        <a:t>С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976437"/>
                  </a:ext>
                </a:extLst>
              </a:tr>
              <a:tr h="508098"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432438"/>
                  </a:ext>
                </a:extLst>
              </a:tr>
              <a:tr h="50809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</a:t>
                      </a:r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999523"/>
                  </a:ext>
                </a:extLst>
              </a:tr>
              <a:tr h="50809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52556"/>
                  </a:ext>
                </a:extLst>
              </a:tr>
              <a:tr h="50809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083752"/>
                  </a:ext>
                </a:extLst>
              </a:tr>
              <a:tr h="50809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518666"/>
                  </a:ext>
                </a:extLst>
              </a:tr>
              <a:tr h="50809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554642"/>
                  </a:ext>
                </a:extLst>
              </a:tr>
              <a:tr h="508098">
                <a:tc grid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332587"/>
                  </a:ext>
                </a:extLst>
              </a:tr>
              <a:tr h="508098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49554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A19019A-C1F7-9CFE-F656-0CB1411807A7}"/>
              </a:ext>
            </a:extLst>
          </p:cNvPr>
          <p:cNvSpPr txBox="1"/>
          <p:nvPr/>
        </p:nvSpPr>
        <p:spPr>
          <a:xfrm>
            <a:off x="1386010" y="1416579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561AC7-A24F-1DEC-1881-9168273F574F}"/>
              </a:ext>
            </a:extLst>
          </p:cNvPr>
          <p:cNvSpPr txBox="1"/>
          <p:nvPr/>
        </p:nvSpPr>
        <p:spPr>
          <a:xfrm>
            <a:off x="4879511" y="972404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9DC5B2-04DD-4A95-4779-C74E78052BB3}"/>
              </a:ext>
            </a:extLst>
          </p:cNvPr>
          <p:cNvSpPr txBox="1"/>
          <p:nvPr/>
        </p:nvSpPr>
        <p:spPr>
          <a:xfrm>
            <a:off x="4344200" y="2957194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F1974B-B7D7-468F-D005-B6C862825B58}"/>
              </a:ext>
            </a:extLst>
          </p:cNvPr>
          <p:cNvSpPr txBox="1"/>
          <p:nvPr/>
        </p:nvSpPr>
        <p:spPr>
          <a:xfrm>
            <a:off x="3093951" y="522878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79833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2F5D854-72D2-3E3F-6370-A06734BF89BD}"/>
              </a:ext>
            </a:extLst>
          </p:cNvPr>
          <p:cNvSpPr txBox="1"/>
          <p:nvPr/>
        </p:nvSpPr>
        <p:spPr>
          <a:xfrm>
            <a:off x="2280411" y="6409352"/>
            <a:ext cx="8504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5. Какое необычное яйцо снесла курочка ряба? </a:t>
            </a:r>
          </a:p>
        </p:txBody>
      </p:sp>
      <p:graphicFrame>
        <p:nvGraphicFramePr>
          <p:cNvPr id="2" name="Таблица 4">
            <a:extLst>
              <a:ext uri="{FF2B5EF4-FFF2-40B4-BE49-F238E27FC236}">
                <a16:creationId xmlns:a16="http://schemas.microsoft.com/office/drawing/2014/main" id="{02E00137-CFE2-FAAF-5D33-DC9A625FE5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4853175"/>
              </p:ext>
            </p:extLst>
          </p:nvPr>
        </p:nvGraphicFramePr>
        <p:xfrm>
          <a:off x="2087244" y="952500"/>
          <a:ext cx="7533006" cy="50132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9462">
                  <a:extLst>
                    <a:ext uri="{9D8B030D-6E8A-4147-A177-3AD203B41FA5}">
                      <a16:colId xmlns:a16="http://schemas.microsoft.com/office/drawing/2014/main" val="4132722903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910273686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234424790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4230995082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456878858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1882709234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1903138469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2828595825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1376035249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3784964683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1447656769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2890594298"/>
                    </a:ext>
                  </a:extLst>
                </a:gridCol>
                <a:gridCol w="579462">
                  <a:extLst>
                    <a:ext uri="{9D8B030D-6E8A-4147-A177-3AD203B41FA5}">
                      <a16:colId xmlns:a16="http://schemas.microsoft.com/office/drawing/2014/main" val="1352076933"/>
                    </a:ext>
                  </a:extLst>
                </a:gridCol>
              </a:tblGrid>
              <a:tr h="493100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84485280"/>
                  </a:ext>
                </a:extLst>
              </a:tr>
              <a:tr h="502243">
                <a:tc>
                  <a:txBody>
                    <a:bodyPr/>
                    <a:lstStyle/>
                    <a:p>
                      <a:r>
                        <a:rPr lang="ru-RU" dirty="0"/>
                        <a:t>С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976437"/>
                  </a:ext>
                </a:extLst>
              </a:tr>
              <a:tr h="502243"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432438"/>
                  </a:ext>
                </a:extLst>
              </a:tr>
              <a:tr h="50224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</a:t>
                      </a:r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999523"/>
                  </a:ext>
                </a:extLst>
              </a:tr>
              <a:tr h="50224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52556"/>
                  </a:ext>
                </a:extLst>
              </a:tr>
              <a:tr h="50224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083752"/>
                  </a:ext>
                </a:extLst>
              </a:tr>
              <a:tr h="50224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518666"/>
                  </a:ext>
                </a:extLst>
              </a:tr>
              <a:tr h="50224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554642"/>
                  </a:ext>
                </a:extLst>
              </a:tr>
              <a:tr h="502243">
                <a:tc grid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332587"/>
                  </a:ext>
                </a:extLst>
              </a:tr>
              <a:tr h="502243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49554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96D1E37-88AE-6E21-B22B-7A122D497AB0}"/>
              </a:ext>
            </a:extLst>
          </p:cNvPr>
          <p:cNvSpPr txBox="1"/>
          <p:nvPr/>
        </p:nvSpPr>
        <p:spPr>
          <a:xfrm>
            <a:off x="1444578" y="1427234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6118C5-5B78-7F25-735A-084F0FC06BB3}"/>
              </a:ext>
            </a:extLst>
          </p:cNvPr>
          <p:cNvSpPr txBox="1"/>
          <p:nvPr/>
        </p:nvSpPr>
        <p:spPr>
          <a:xfrm>
            <a:off x="4889748" y="1057902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7D1CBA-75A6-CA8E-4B4E-B60035BB746A}"/>
              </a:ext>
            </a:extLst>
          </p:cNvPr>
          <p:cNvSpPr txBox="1"/>
          <p:nvPr/>
        </p:nvSpPr>
        <p:spPr>
          <a:xfrm>
            <a:off x="3210252" y="583168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E83633-96B7-9BA8-8249-6E031140D4CC}"/>
              </a:ext>
            </a:extLst>
          </p:cNvPr>
          <p:cNvSpPr txBox="1"/>
          <p:nvPr/>
        </p:nvSpPr>
        <p:spPr>
          <a:xfrm>
            <a:off x="4452856" y="3043476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487BBF-8151-8E24-911F-FEB3EBE68DF6}"/>
              </a:ext>
            </a:extLst>
          </p:cNvPr>
          <p:cNvSpPr txBox="1"/>
          <p:nvPr/>
        </p:nvSpPr>
        <p:spPr>
          <a:xfrm>
            <a:off x="7820248" y="2034691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864305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2F5D854-72D2-3E3F-6370-A06734BF89BD}"/>
              </a:ext>
            </a:extLst>
          </p:cNvPr>
          <p:cNvSpPr txBox="1"/>
          <p:nvPr/>
        </p:nvSpPr>
        <p:spPr>
          <a:xfrm>
            <a:off x="2213128" y="6411862"/>
            <a:ext cx="8504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6. Как звали доктора который лечил всех зверей? 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52E3A251-1D68-94F0-1BE2-B0EED036FA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888127"/>
              </p:ext>
            </p:extLst>
          </p:nvPr>
        </p:nvGraphicFramePr>
        <p:xfrm>
          <a:off x="2108891" y="901460"/>
          <a:ext cx="7825688" cy="50643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1976">
                  <a:extLst>
                    <a:ext uri="{9D8B030D-6E8A-4147-A177-3AD203B41FA5}">
                      <a16:colId xmlns:a16="http://schemas.microsoft.com/office/drawing/2014/main" val="4132722903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910273686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234424790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4230995082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456878858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1882709234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1903138469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2828595825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1376035249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3784964683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1447656769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2890594298"/>
                    </a:ext>
                  </a:extLst>
                </a:gridCol>
                <a:gridCol w="601976">
                  <a:extLst>
                    <a:ext uri="{9D8B030D-6E8A-4147-A177-3AD203B41FA5}">
                      <a16:colId xmlns:a16="http://schemas.microsoft.com/office/drawing/2014/main" val="1352076933"/>
                    </a:ext>
                  </a:extLst>
                </a:gridCol>
              </a:tblGrid>
              <a:tr h="498120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84485280"/>
                  </a:ext>
                </a:extLst>
              </a:tr>
              <a:tr h="507357">
                <a:tc>
                  <a:txBody>
                    <a:bodyPr/>
                    <a:lstStyle/>
                    <a:p>
                      <a:r>
                        <a:rPr lang="ru-RU" dirty="0"/>
                        <a:t>С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976437"/>
                  </a:ext>
                </a:extLst>
              </a:tr>
              <a:tr h="507357"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432438"/>
                  </a:ext>
                </a:extLst>
              </a:tr>
              <a:tr h="50735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</a:t>
                      </a:r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999523"/>
                  </a:ext>
                </a:extLst>
              </a:tr>
              <a:tr h="50735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52556"/>
                  </a:ext>
                </a:extLst>
              </a:tr>
              <a:tr h="50735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083752"/>
                  </a:ext>
                </a:extLst>
              </a:tr>
              <a:tr h="50735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518666"/>
                  </a:ext>
                </a:extLst>
              </a:tr>
              <a:tr h="50735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554642"/>
                  </a:ext>
                </a:extLst>
              </a:tr>
              <a:tr h="507357">
                <a:tc grid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332587"/>
                  </a:ext>
                </a:extLst>
              </a:tr>
              <a:tr h="507357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49554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D3ED834-8310-8580-0672-DB91646DFE40}"/>
              </a:ext>
            </a:extLst>
          </p:cNvPr>
          <p:cNvSpPr txBox="1"/>
          <p:nvPr/>
        </p:nvSpPr>
        <p:spPr>
          <a:xfrm>
            <a:off x="1466225" y="1413828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1BE0CF-FDF5-FFF5-2EFF-1DA5462070F6}"/>
              </a:ext>
            </a:extLst>
          </p:cNvPr>
          <p:cNvSpPr txBox="1"/>
          <p:nvPr/>
        </p:nvSpPr>
        <p:spPr>
          <a:xfrm>
            <a:off x="5077393" y="1044496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A4E5A2-4568-7862-2429-B3F3CD26B8B7}"/>
              </a:ext>
            </a:extLst>
          </p:cNvPr>
          <p:cNvSpPr txBox="1"/>
          <p:nvPr/>
        </p:nvSpPr>
        <p:spPr>
          <a:xfrm>
            <a:off x="4609585" y="3044631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2B8C233-851A-E23F-67DE-769202597284}"/>
              </a:ext>
            </a:extLst>
          </p:cNvPr>
          <p:cNvSpPr txBox="1"/>
          <p:nvPr/>
        </p:nvSpPr>
        <p:spPr>
          <a:xfrm>
            <a:off x="8043245" y="2013903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FDB454-7813-C130-D448-806D3D71DCF4}"/>
              </a:ext>
            </a:extLst>
          </p:cNvPr>
          <p:cNvSpPr txBox="1"/>
          <p:nvPr/>
        </p:nvSpPr>
        <p:spPr>
          <a:xfrm>
            <a:off x="3220256" y="532128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86A985-2AAD-6EC7-77D4-11DBF018C2F5}"/>
              </a:ext>
            </a:extLst>
          </p:cNvPr>
          <p:cNvSpPr txBox="1"/>
          <p:nvPr/>
        </p:nvSpPr>
        <p:spPr>
          <a:xfrm>
            <a:off x="3966919" y="4505212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06518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CF266732-33F8-1038-6E78-5D1171A2C4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671843"/>
              </p:ext>
            </p:extLst>
          </p:nvPr>
        </p:nvGraphicFramePr>
        <p:xfrm>
          <a:off x="2097109" y="704849"/>
          <a:ext cx="7866040" cy="53174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5080">
                  <a:extLst>
                    <a:ext uri="{9D8B030D-6E8A-4147-A177-3AD203B41FA5}">
                      <a16:colId xmlns:a16="http://schemas.microsoft.com/office/drawing/2014/main" val="4132722903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910273686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234424790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4230995082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456878858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1882709234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1903138469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2828595825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1376035249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3784964683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1447656769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2890594298"/>
                    </a:ext>
                  </a:extLst>
                </a:gridCol>
                <a:gridCol w="605080">
                  <a:extLst>
                    <a:ext uri="{9D8B030D-6E8A-4147-A177-3AD203B41FA5}">
                      <a16:colId xmlns:a16="http://schemas.microsoft.com/office/drawing/2014/main" val="1352076933"/>
                    </a:ext>
                  </a:extLst>
                </a:gridCol>
              </a:tblGrid>
              <a:tr h="523019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84485280"/>
                  </a:ext>
                </a:extLst>
              </a:tr>
              <a:tr h="532718">
                <a:tc>
                  <a:txBody>
                    <a:bodyPr/>
                    <a:lstStyle/>
                    <a:p>
                      <a:r>
                        <a:rPr lang="ru-RU" dirty="0"/>
                        <a:t>С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976437"/>
                  </a:ext>
                </a:extLst>
              </a:tr>
              <a:tr h="532718"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432438"/>
                  </a:ext>
                </a:extLst>
              </a:tr>
              <a:tr h="53271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</a:t>
                      </a:r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999523"/>
                  </a:ext>
                </a:extLst>
              </a:tr>
              <a:tr h="53271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52556"/>
                  </a:ext>
                </a:extLst>
              </a:tr>
              <a:tr h="53271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083752"/>
                  </a:ext>
                </a:extLst>
              </a:tr>
              <a:tr h="53271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518666"/>
                  </a:ext>
                </a:extLst>
              </a:tr>
              <a:tr h="53271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554642"/>
                  </a:ext>
                </a:extLst>
              </a:tr>
              <a:tr h="532718">
                <a:tc grid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332587"/>
                  </a:ext>
                </a:extLst>
              </a:tr>
              <a:tr h="532718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49554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2F5D854-72D2-3E3F-6370-A06734BF89BD}"/>
              </a:ext>
            </a:extLst>
          </p:cNvPr>
          <p:cNvSpPr txBox="1"/>
          <p:nvPr/>
        </p:nvSpPr>
        <p:spPr>
          <a:xfrm>
            <a:off x="1779309" y="6447852"/>
            <a:ext cx="8504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7. Как называлась сказка в которой мальчика украла бабушка яга?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6F7624-5EE0-4378-0F50-1C893D94FE1D}"/>
              </a:ext>
            </a:extLst>
          </p:cNvPr>
          <p:cNvSpPr txBox="1"/>
          <p:nvPr/>
        </p:nvSpPr>
        <p:spPr>
          <a:xfrm>
            <a:off x="4575193" y="2857879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C291AD-62DB-7372-B66D-B1B492BC9C4B}"/>
              </a:ext>
            </a:extLst>
          </p:cNvPr>
          <p:cNvSpPr txBox="1"/>
          <p:nvPr/>
        </p:nvSpPr>
        <p:spPr>
          <a:xfrm>
            <a:off x="3254198" y="335517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926D38-EF01-701A-B0C8-80191AED38AA}"/>
              </a:ext>
            </a:extLst>
          </p:cNvPr>
          <p:cNvSpPr txBox="1"/>
          <p:nvPr/>
        </p:nvSpPr>
        <p:spPr>
          <a:xfrm>
            <a:off x="1457976" y="1320043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1F1D56-5ECD-3B6C-FC6B-7E99D0F2DB5A}"/>
              </a:ext>
            </a:extLst>
          </p:cNvPr>
          <p:cNvSpPr txBox="1"/>
          <p:nvPr/>
        </p:nvSpPr>
        <p:spPr>
          <a:xfrm>
            <a:off x="8054798" y="1864122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FBF215-D597-EB15-7E4D-E04009323BA8}"/>
              </a:ext>
            </a:extLst>
          </p:cNvPr>
          <p:cNvSpPr txBox="1"/>
          <p:nvPr/>
        </p:nvSpPr>
        <p:spPr>
          <a:xfrm>
            <a:off x="3932527" y="4482182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D55595-B7D8-44EC-0B67-9ADFD784E238}"/>
              </a:ext>
            </a:extLst>
          </p:cNvPr>
          <p:cNvSpPr txBox="1"/>
          <p:nvPr/>
        </p:nvSpPr>
        <p:spPr>
          <a:xfrm>
            <a:off x="5070258" y="835670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2DF2E-819B-F662-8691-39CC24B5C469}"/>
              </a:ext>
            </a:extLst>
          </p:cNvPr>
          <p:cNvSpPr txBox="1"/>
          <p:nvPr/>
        </p:nvSpPr>
        <p:spPr>
          <a:xfrm>
            <a:off x="2706782" y="5652998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33210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CF266732-33F8-1038-6E78-5D1171A2C4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920866"/>
              </p:ext>
            </p:extLst>
          </p:nvPr>
        </p:nvGraphicFramePr>
        <p:xfrm>
          <a:off x="2097109" y="538175"/>
          <a:ext cx="7997782" cy="55188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5214">
                  <a:extLst>
                    <a:ext uri="{9D8B030D-6E8A-4147-A177-3AD203B41FA5}">
                      <a16:colId xmlns:a16="http://schemas.microsoft.com/office/drawing/2014/main" val="4132722903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910273686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234424790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4230995082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456878858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1882709234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1903138469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2828595825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1376035249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3784964683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1447656769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2890594298"/>
                    </a:ext>
                  </a:extLst>
                </a:gridCol>
                <a:gridCol w="615214">
                  <a:extLst>
                    <a:ext uri="{9D8B030D-6E8A-4147-A177-3AD203B41FA5}">
                      <a16:colId xmlns:a16="http://schemas.microsoft.com/office/drawing/2014/main" val="1352076933"/>
                    </a:ext>
                  </a:extLst>
                </a:gridCol>
              </a:tblGrid>
              <a:tr h="542821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84485280"/>
                  </a:ext>
                </a:extLst>
              </a:tr>
              <a:tr h="552887">
                <a:tc>
                  <a:txBody>
                    <a:bodyPr/>
                    <a:lstStyle/>
                    <a:p>
                      <a:r>
                        <a:rPr lang="ru-RU" dirty="0"/>
                        <a:t>С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Ч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5976437"/>
                  </a:ext>
                </a:extLst>
              </a:tr>
              <a:tr h="552887"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mpd="sng">
                      <a:noFill/>
                    </a:lnB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432438"/>
                  </a:ext>
                </a:extLst>
              </a:tr>
              <a:tr h="55288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</a:t>
                      </a:r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5999523"/>
                  </a:ext>
                </a:extLst>
              </a:tr>
              <a:tr h="55288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М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52556"/>
                  </a:ext>
                </a:extLst>
              </a:tr>
              <a:tr h="55288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083752"/>
                  </a:ext>
                </a:extLst>
              </a:tr>
              <a:tr h="55288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518666"/>
                  </a:ext>
                </a:extLst>
              </a:tr>
              <a:tr h="552887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Т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554642"/>
                  </a:ext>
                </a:extLst>
              </a:tr>
              <a:tr h="552887">
                <a:tc grid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332587"/>
                  </a:ext>
                </a:extLst>
              </a:tr>
              <a:tr h="552887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949554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12F5D854-72D2-3E3F-6370-A06734BF89BD}"/>
              </a:ext>
            </a:extLst>
          </p:cNvPr>
          <p:cNvSpPr txBox="1"/>
          <p:nvPr/>
        </p:nvSpPr>
        <p:spPr>
          <a:xfrm>
            <a:off x="1671811" y="6446492"/>
            <a:ext cx="8504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Молодец!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CD6A5B-7058-5326-DEC8-74DF26E2F95A}"/>
              </a:ext>
            </a:extLst>
          </p:cNvPr>
          <p:cNvSpPr txBox="1"/>
          <p:nvPr/>
        </p:nvSpPr>
        <p:spPr>
          <a:xfrm>
            <a:off x="4609585" y="2762716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3855A1-FB17-8FC8-2FDE-0F6D42762146}"/>
              </a:ext>
            </a:extLst>
          </p:cNvPr>
          <p:cNvSpPr txBox="1"/>
          <p:nvPr/>
        </p:nvSpPr>
        <p:spPr>
          <a:xfrm>
            <a:off x="3324253" y="104386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CE4909-9734-6630-7048-6752AE963812}"/>
              </a:ext>
            </a:extLst>
          </p:cNvPr>
          <p:cNvSpPr txBox="1"/>
          <p:nvPr/>
        </p:nvSpPr>
        <p:spPr>
          <a:xfrm>
            <a:off x="5083318" y="616355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E24F4B-193F-07E9-901D-EABE6FFB9890}"/>
              </a:ext>
            </a:extLst>
          </p:cNvPr>
          <p:cNvSpPr txBox="1"/>
          <p:nvPr/>
        </p:nvSpPr>
        <p:spPr>
          <a:xfrm>
            <a:off x="3966919" y="4484511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92F14E-7B30-0CC4-FFE8-33DB947E5042}"/>
              </a:ext>
            </a:extLst>
          </p:cNvPr>
          <p:cNvSpPr txBox="1"/>
          <p:nvPr/>
        </p:nvSpPr>
        <p:spPr>
          <a:xfrm>
            <a:off x="8137483" y="1728340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6D5BB3-9709-B01A-6AFE-770B41AA9895}"/>
              </a:ext>
            </a:extLst>
          </p:cNvPr>
          <p:cNvSpPr txBox="1"/>
          <p:nvPr/>
        </p:nvSpPr>
        <p:spPr>
          <a:xfrm>
            <a:off x="2681587" y="5535210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0BA9FF-AFB4-830A-B66E-961EF2DDE9A2}"/>
              </a:ext>
            </a:extLst>
          </p:cNvPr>
          <p:cNvSpPr txBox="1"/>
          <p:nvPr/>
        </p:nvSpPr>
        <p:spPr>
          <a:xfrm>
            <a:off x="1454443" y="1138196"/>
            <a:ext cx="642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299786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78</TotalTime>
  <Words>335</Words>
  <Application>Microsoft Office PowerPoint</Application>
  <PresentationFormat>Широкоэкранный</PresentationFormat>
  <Paragraphs>242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Совет директоров</vt:lpstr>
      <vt:lpstr>Кроссворд на тему «Хорошо ли ты знаешь русские народные сказки?»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 на тему сказок.</dc:title>
  <dc:creator>ZolotarevaKsenia95@yandex.ru</dc:creator>
  <cp:lastModifiedBy>ZolotarevaKsenia95@yandex.ru</cp:lastModifiedBy>
  <cp:revision>2</cp:revision>
  <dcterms:created xsi:type="dcterms:W3CDTF">2022-10-11T17:23:20Z</dcterms:created>
  <dcterms:modified xsi:type="dcterms:W3CDTF">2022-12-18T09:28:47Z</dcterms:modified>
</cp:coreProperties>
</file>