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6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ПW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3-15T11:48:19.555" idx="1">
    <p:pos x="2242" y="3314"/>
    <p:text>Очень общо. Чем именно актуально обращение к теме достопримечательностей столицы и нашего города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3-15T11:49:47.380" idx="2">
    <p:pos x="5326" y="354"/>
    <p:text>Очень общая цель, очень широкая. Нужно конкретизировать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6DFFF-2650-45FF-A031-9D318E920206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FF5F6-E589-4A03-B29E-97B718BC8B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9B4AC-E0A1-41A3-B45B-19A418EC1F8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7703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1520" y="4509120"/>
            <a:ext cx="8352928" cy="2160240"/>
          </a:xfrm>
        </p:spPr>
        <p:txBody>
          <a:bodyPr>
            <a:noAutofit/>
          </a:bodyPr>
          <a:lstStyle/>
          <a:p>
            <a:r>
              <a:rPr lang="ru-RU" sz="2800" dirty="0"/>
              <a:t> </a:t>
            </a:r>
            <a:r>
              <a:rPr lang="ru-RU" sz="2800" b="1" dirty="0">
                <a:solidFill>
                  <a:schemeClr val="bg1"/>
                </a:solidFill>
              </a:rPr>
              <a:t>Проект </a:t>
            </a:r>
            <a:r>
              <a:rPr lang="ru-RU" sz="2800" b="1" dirty="0" smtClean="0">
                <a:solidFill>
                  <a:schemeClr val="bg1"/>
                </a:solidFill>
              </a:rPr>
              <a:t>«Культурные достопримечательности столицы нашей Родины – Москвы и малой родины - Калининграда»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404665"/>
            <a:ext cx="3803651" cy="3960439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788024" y="6237312"/>
            <a:ext cx="4355976" cy="62068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Подготовили: воспитатели МАДОУ ЦРР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д</a:t>
            </a:r>
            <a:r>
              <a:rPr lang="ru-RU" dirty="0" smtClean="0">
                <a:solidFill>
                  <a:schemeClr val="bg1"/>
                </a:solidFill>
              </a:rPr>
              <a:t>/с № 94 </a:t>
            </a:r>
            <a:r>
              <a:rPr lang="ru-RU" dirty="0" err="1" smtClean="0">
                <a:solidFill>
                  <a:schemeClr val="bg1"/>
                </a:solidFill>
              </a:rPr>
              <a:t>Игнатюк</a:t>
            </a:r>
            <a:r>
              <a:rPr lang="ru-RU" dirty="0" smtClean="0">
                <a:solidFill>
                  <a:schemeClr val="bg1"/>
                </a:solidFill>
              </a:rPr>
              <a:t> Е.А .</a:t>
            </a:r>
            <a:r>
              <a:rPr lang="ru-RU" dirty="0" err="1" smtClean="0">
                <a:solidFill>
                  <a:schemeClr val="bg1"/>
                </a:solidFill>
              </a:rPr>
              <a:t>Щербкха</a:t>
            </a:r>
            <a:r>
              <a:rPr lang="ru-RU" dirty="0" smtClean="0">
                <a:solidFill>
                  <a:schemeClr val="bg1"/>
                </a:solidFill>
              </a:rPr>
              <a:t> Е.Ю.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Elena\Desktop\RIAN_5505169.HR_.ru_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3"/>
            <a:ext cx="396044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5150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5445225"/>
            <a:ext cx="7543800" cy="936104"/>
          </a:xfrm>
        </p:spPr>
        <p:txBody>
          <a:bodyPr/>
          <a:lstStyle/>
          <a:p>
            <a:r>
              <a:rPr lang="ru-RU" sz="2400" i="1" dirty="0" smtClean="0"/>
              <a:t>Площадь Победы в г. Калининграде</a:t>
            </a:r>
            <a:endParaRPr lang="ru-RU" sz="2400" i="1" dirty="0"/>
          </a:p>
        </p:txBody>
      </p:sp>
      <p:pic>
        <p:nvPicPr>
          <p:cNvPr id="9218" name="Picture 2" descr="C:\Users\Elena\Documents\флешка\распечатать\image (6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685800"/>
            <a:ext cx="5640288" cy="468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9637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764705"/>
            <a:ext cx="6912768" cy="4392487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77240" y="5301209"/>
            <a:ext cx="7543800" cy="1008112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Дидактические игры, открытки, альбомы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244467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339472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Письмо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457200" y="1340769"/>
            <a:ext cx="4038600" cy="4785395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endParaRPr lang="ru-RU" sz="2900" dirty="0"/>
          </a:p>
          <a:p>
            <a:r>
              <a:rPr lang="ru-RU" dirty="0"/>
              <a:t>Здравствуйте, дети</a:t>
            </a:r>
          </a:p>
          <a:p>
            <a:r>
              <a:rPr lang="ru-RU" dirty="0"/>
              <a:t>планеты Земля.</a:t>
            </a:r>
          </a:p>
          <a:p>
            <a:r>
              <a:rPr lang="ru-RU" dirty="0"/>
              <a:t>Я житель планеты </a:t>
            </a:r>
            <a:r>
              <a:rPr lang="ru-RU" dirty="0" smtClean="0"/>
              <a:t>Марс. Очень люблю путешествовать, но  посетить </a:t>
            </a:r>
            <a:r>
              <a:rPr lang="ru-RU" dirty="0"/>
              <a:t>вашу </a:t>
            </a:r>
            <a:r>
              <a:rPr lang="ru-RU" dirty="0" smtClean="0"/>
              <a:t>планету  не могу. А мне очень </a:t>
            </a:r>
            <a:r>
              <a:rPr lang="ru-RU" dirty="0"/>
              <a:t>хочется узнать о </a:t>
            </a:r>
            <a:r>
              <a:rPr lang="ru-RU" dirty="0" smtClean="0"/>
              <a:t>ней. Какие </a:t>
            </a:r>
            <a:r>
              <a:rPr lang="ru-RU" dirty="0"/>
              <a:t>интересные места у вас есть, какие достопримечательности</a:t>
            </a:r>
            <a:r>
              <a:rPr lang="ru-RU" dirty="0" smtClean="0"/>
              <a:t>?</a:t>
            </a:r>
            <a:r>
              <a:rPr lang="ru-RU" dirty="0"/>
              <a:t> </a:t>
            </a:r>
            <a:r>
              <a:rPr lang="ru-RU" dirty="0" smtClean="0"/>
              <a:t>Расскажите, пожалуйста, о вашей Родине, а я напишу книгу и прочитаю своим друзьям. Жду </a:t>
            </a:r>
            <a:r>
              <a:rPr lang="ru-RU" dirty="0"/>
              <a:t>ответа. Марсианин </a:t>
            </a:r>
            <a:r>
              <a:rPr lang="ru-RU" dirty="0" err="1" smtClean="0"/>
              <a:t>Марсик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1412777"/>
            <a:ext cx="367240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60047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Детские работы</a:t>
            </a:r>
            <a:endParaRPr lang="ru-RU" sz="3200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132857"/>
            <a:ext cx="4464496" cy="4608909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476673"/>
            <a:ext cx="3791272" cy="347603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5537" y="116633"/>
            <a:ext cx="1555417" cy="191588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 flipH="1">
            <a:off x="5724128" y="5654284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</a:p>
        </p:txBody>
      </p:sp>
    </p:spTree>
    <p:extLst>
      <p:ext uri="{BB962C8B-B14F-4D97-AF65-F5344CB8AC3E}">
        <p14:creationId xmlns:p14="http://schemas.microsoft.com/office/powerpoint/2010/main" xmlns="" val="150989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229201"/>
            <a:ext cx="7971224" cy="1368152"/>
          </a:xfrm>
        </p:spPr>
        <p:txBody>
          <a:bodyPr/>
          <a:lstStyle/>
          <a:p>
            <a:r>
              <a:rPr lang="ru-RU" sz="3200" dirty="0" smtClean="0"/>
              <a:t>Кремль из снега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88641"/>
            <a:ext cx="3511624" cy="4320479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8849" y="188641"/>
            <a:ext cx="3153593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3738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" y="115889"/>
            <a:ext cx="3262313" cy="10810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Храм Христа Спасителя г. Москва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484785"/>
            <a:ext cx="3888432" cy="3960440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4294967295"/>
          </p:nvPr>
        </p:nvSpPr>
        <p:spPr>
          <a:xfrm>
            <a:off x="4932040" y="908722"/>
            <a:ext cx="3744416" cy="1368151"/>
          </a:xfrm>
        </p:spPr>
        <p:txBody>
          <a:bodyPr>
            <a:normAutofit/>
          </a:bodyPr>
          <a:lstStyle/>
          <a:p>
            <a:r>
              <a:rPr lang="ru-RU" dirty="0" smtClean="0"/>
              <a:t>Храм Христа Спасителя Г. Калининград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7" y="2060849"/>
            <a:ext cx="3743449" cy="3887788"/>
          </a:xfrm>
        </p:spPr>
      </p:pic>
    </p:spTree>
    <p:extLst>
      <p:ext uri="{BB962C8B-B14F-4D97-AF65-F5344CB8AC3E}">
        <p14:creationId xmlns:p14="http://schemas.microsoft.com/office/powerpoint/2010/main" xmlns="" val="225188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052736"/>
            <a:ext cx="7056784" cy="554461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5229201"/>
            <a:ext cx="7971224" cy="10081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i="1" dirty="0" smtClean="0"/>
              <a:t>Храм Христа Спасителя</a:t>
            </a:r>
            <a:endParaRPr lang="ru-RU" sz="3200" i="1" dirty="0"/>
          </a:p>
        </p:txBody>
      </p:sp>
      <p:pic>
        <p:nvPicPr>
          <p:cNvPr id="4" name="Объект 4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07505" y="116633"/>
            <a:ext cx="1555417" cy="19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5870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0" y="242901"/>
            <a:ext cx="4176464" cy="1241884"/>
          </a:xfrm>
        </p:spPr>
        <p:txBody>
          <a:bodyPr/>
          <a:lstStyle/>
          <a:p>
            <a:r>
              <a:rPr lang="ru-RU" sz="3600" dirty="0" smtClean="0"/>
              <a:t>Дорога к храму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3" y="2996952"/>
            <a:ext cx="3977995" cy="3429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520751" y="1297631"/>
            <a:ext cx="6566994" cy="4176464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23529" y="160693"/>
            <a:ext cx="1555417" cy="19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25303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ena\Desktop\дети 2019\8HdS80Z6tC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51520" y="2348880"/>
            <a:ext cx="504056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724128" y="836712"/>
            <a:ext cx="3024336" cy="576064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Участники проекта: </a:t>
            </a:r>
            <a:r>
              <a:rPr lang="ru-RU" sz="2000" dirty="0" smtClean="0">
                <a:solidFill>
                  <a:schemeClr val="bg1"/>
                </a:solidFill>
              </a:rPr>
              <a:t>воспитанники старшей и подготовительной группы, воспитатели, родители.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Срок реализации:  </a:t>
            </a:r>
            <a:r>
              <a:rPr lang="ru-RU" sz="2000" dirty="0" smtClean="0">
                <a:solidFill>
                  <a:schemeClr val="bg1"/>
                </a:solidFill>
              </a:rPr>
              <a:t>долгосрочный (октябрь 2019-март 2021)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Этапы проекта: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-</a:t>
            </a:r>
            <a:r>
              <a:rPr lang="ru-RU" sz="2000" dirty="0" smtClean="0">
                <a:solidFill>
                  <a:schemeClr val="bg1"/>
                </a:solidFill>
              </a:rPr>
              <a:t>организационный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-основной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-заключительный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404665"/>
            <a:ext cx="5320612" cy="1800200"/>
          </a:xfrm>
        </p:spPr>
        <p:txBody>
          <a:bodyPr>
            <a:noAutofit/>
          </a:bodyPr>
          <a:lstStyle/>
          <a:p>
            <a:r>
              <a:rPr lang="ru-RU" sz="2800" i="1" dirty="0">
                <a:solidFill>
                  <a:schemeClr val="bg1"/>
                </a:solidFill>
              </a:rPr>
              <a:t>Тип проекта: </a:t>
            </a:r>
            <a:r>
              <a:rPr lang="ru-RU" sz="2800" b="0" dirty="0">
                <a:solidFill>
                  <a:schemeClr val="bg1"/>
                </a:solidFill>
              </a:rPr>
              <a:t>информационно </a:t>
            </a:r>
            <a:r>
              <a:rPr lang="ru-RU" sz="2800" b="0" dirty="0" smtClean="0">
                <a:solidFill>
                  <a:schemeClr val="bg1"/>
                </a:solidFill>
              </a:rPr>
              <a:t>– познавательный, творческий</a:t>
            </a:r>
            <a:r>
              <a:rPr lang="ru-RU" sz="3200" dirty="0">
                <a:solidFill>
                  <a:schemeClr val="bg1"/>
                </a:solidFill>
              </a:rPr>
              <a:t/>
            </a:r>
            <a:br>
              <a:rPr lang="ru-RU" sz="3200" dirty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9388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285860"/>
            <a:ext cx="7776864" cy="4714908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необходимо с дошкольного возраста уделять внимание вопросам духовно- нравственного развития детей, что способствует формированию любви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своей Родине - России.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Москва – главный город страны, о котором дети слышали, знают. В котором находятся узнаваемые для детей достопримечательности. Но, пока, столица им кажется далекой, не доступной.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 –уникальный город со своей историей 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достопримечательностями. Он здесь, рядом, такой родной и близкий. А есть ли в нашем городе достопримечательности похожие на те, что находятся в столице?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Узнавая и сравнивая исторические объекты, дети лучше узнают свой родной , и Москва им становится понятнее и ближе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5026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43183"/>
            <a:ext cx="8784976" cy="409818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адачи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углубить и уточнить представления о Родине – России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достопримечательностями Москвы и Калининграда</a:t>
            </a:r>
          </a:p>
          <a:p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стране и родному городу,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прошлому и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настоящему</a:t>
            </a:r>
            <a:endPara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любознательность.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продуктивную деятельность детей, творческие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</a:p>
          <a:p>
            <a:r>
              <a:rPr lang="ru-RU" sz="2000" dirty="0" smtClean="0">
                <a:solidFill>
                  <a:schemeClr val="bg1"/>
                </a:solidFill>
                <a:effectLst/>
              </a:rPr>
              <a:t>Стремиться </a:t>
            </a:r>
            <a:r>
              <a:rPr lang="ru-RU" sz="2000" dirty="0">
                <a:solidFill>
                  <a:schemeClr val="bg1"/>
                </a:solidFill>
                <a:effectLst/>
              </a:rPr>
              <a:t>к совершенствованию физических качеств, к укреплению здоровья. 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дружеские взаимоотношения между детьми в процессе игр, совместной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гордости за свою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96944" cy="259228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 </a:t>
            </a:r>
            <a:r>
              <a:rPr lang="ru-RU" sz="2000" dirty="0">
                <a:solidFill>
                  <a:schemeClr val="bg1"/>
                </a:solidFill>
                <a:effectLst/>
              </a:rPr>
              <a:t>с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оздание </a:t>
            </a:r>
            <a:r>
              <a:rPr lang="ru-RU" sz="2000" dirty="0">
                <a:solidFill>
                  <a:schemeClr val="bg1"/>
                </a:solidFill>
                <a:effectLst/>
              </a:rPr>
              <a:t>условий для формирования у дошкольников чувства гордости за свою страну через знакомство с  достопримечательностями родного города и столицы нашей Родины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. Воспитани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отношения к объектам исторического  наследия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представление детей о том, что главный город 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и родной город славятся </a:t>
            </a:r>
            <a:r>
              <a:rPr lang="ru-RU" sz="20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своей историей, традициями, достопримечательностями</a:t>
            </a:r>
            <a: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0296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11560" y="1988841"/>
            <a:ext cx="8064896" cy="41764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перспективного плана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оставление презентаций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пособий, атрибутов для дидактической, игровой деятельности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одбор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чтение художественной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иллюстраций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260649"/>
            <a:ext cx="7543800" cy="1584176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организационный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43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3"/>
            <a:ext cx="7992888" cy="424847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предметно – развивающей среды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в образовательный процесс системы образовательных занятий по патриотическому воспитанию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консультаций для родителей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библиотеки им. Г.Х. Андерсена, Историко-Художественного Музея, Королевских ворот, храма А. Невского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 и выставка творческих работ по темам занятий, бесед (аппликации, лепка, рисунки, макеты)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9551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–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6847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916832"/>
            <a:ext cx="8006016" cy="4752528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Анализ и подведение итогов проекта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Соотнесение результатов с поставленными целями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357167"/>
            <a:ext cx="7543800" cy="12144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899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208912" cy="53285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 (Введение детей в проект.  Цикл занятий «Знакомство с главными достопримечательностями  Москвы и Калининграда)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(дидактические, сюжетные, хороводные, подвижные)</a:t>
            </a: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беседы 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(«Символы России», «Парки отдыха», «Прогулки по городу», «История Кремля», «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Минин </a:t>
            </a:r>
            <a:r>
              <a:rPr lang="ru-RU" sz="1800" dirty="0">
                <a:solidFill>
                  <a:schemeClr val="bg1"/>
                </a:solidFill>
                <a:effectLst/>
              </a:rPr>
              <a:t>и Пожарский. День народного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единства»</a:t>
            </a:r>
            <a:endParaRPr lang="ru-RU" sz="1800" dirty="0">
              <a:solidFill>
                <a:schemeClr val="bg1"/>
              </a:solidFill>
              <a:effectLst/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(Посещение музея Королевские ворота, храма А. Невского, парка отдыха, Красной площади, библиотеки, театров)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Виртуальные экскурсии «Останкино», «Прогулки по Москве и Калининграду»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 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- </a:t>
            </a:r>
            <a:r>
              <a:rPr lang="ru-RU" sz="2000" dirty="0">
                <a:solidFill>
                  <a:schemeClr val="bg1"/>
                </a:solidFill>
                <a:effectLst/>
              </a:rPr>
              <a:t>Л. Н. Толстой «Филиппок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», </a:t>
            </a:r>
            <a:r>
              <a:rPr lang="ru-RU" sz="2000" dirty="0">
                <a:solidFill>
                  <a:schemeClr val="bg1"/>
                </a:solidFill>
                <a:effectLst/>
              </a:rPr>
              <a:t>С. Михалков «Кремлёвские звёзды» 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, пословицы и стихи о Родине, </a:t>
            </a:r>
            <a:r>
              <a:rPr lang="ru-RU" sz="1800" dirty="0">
                <a:solidFill>
                  <a:schemeClr val="bg1"/>
                </a:solidFill>
                <a:effectLst/>
              </a:rPr>
              <a:t>Сказки народов </a:t>
            </a:r>
            <a:r>
              <a:rPr lang="ru-RU" sz="1800" dirty="0" smtClean="0">
                <a:solidFill>
                  <a:schemeClr val="bg1"/>
                </a:solidFill>
                <a:effectLst/>
              </a:rPr>
              <a:t>России.</a:t>
            </a:r>
            <a:endParaRPr lang="ru-RU" sz="1800" dirty="0">
              <a:solidFill>
                <a:schemeClr val="bg1"/>
              </a:solidFill>
              <a:effectLst/>
            </a:endParaRPr>
          </a:p>
          <a:p>
            <a:pPr marL="18288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04664"/>
            <a:ext cx="7543800" cy="7920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074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1125538"/>
            <a:ext cx="4243388" cy="935037"/>
          </a:xfrm>
        </p:spPr>
        <p:txBody>
          <a:bodyPr/>
          <a:lstStyle/>
          <a:p>
            <a:r>
              <a:rPr lang="ru-RU" i="1" dirty="0" smtClean="0"/>
              <a:t>Моя Родина - Россия</a:t>
            </a:r>
            <a:endParaRPr lang="ru-RU" i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1844675"/>
            <a:ext cx="4098956" cy="403225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4294967295"/>
          </p:nvPr>
        </p:nvSpPr>
        <p:spPr>
          <a:xfrm>
            <a:off x="5832475" y="1341438"/>
            <a:ext cx="3311525" cy="1079500"/>
          </a:xfrm>
        </p:spPr>
        <p:txBody>
          <a:bodyPr>
            <a:normAutofit/>
          </a:bodyPr>
          <a:lstStyle/>
          <a:p>
            <a:r>
              <a:rPr lang="ru-RU" i="1" dirty="0" smtClean="0"/>
              <a:t>Моя малая родина -Калининград</a:t>
            </a:r>
            <a:endParaRPr lang="ru-RU" i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2357430"/>
            <a:ext cx="4392612" cy="3960812"/>
          </a:xfrm>
        </p:spPr>
      </p:pic>
    </p:spTree>
    <p:extLst>
      <p:ext uri="{BB962C8B-B14F-4D97-AF65-F5344CB8AC3E}">
        <p14:creationId xmlns:p14="http://schemas.microsoft.com/office/powerpoint/2010/main" xmlns="" val="1727312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</TotalTime>
  <Words>592</Words>
  <PresentationFormat>Экран (4:3)</PresentationFormat>
  <Paragraphs>61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 Проект «Культурные достопримечательности столицы нашей Родины – Москвы и малой родины - Калининграда» </vt:lpstr>
      <vt:lpstr>Тип проекта: информационно – познавательный, творческий </vt:lpstr>
      <vt:lpstr>Актуальность</vt:lpstr>
      <vt:lpstr>Цель : создание условий для формирования у дошкольников чувства гордости за свою страну через знакомство с  достопримечательностями родного города и столицы нашей Родины. Воспитание бережного отношения к объектам исторического  наследия. Расширять представление детей о том, что главный город России и родной город славятся своей историей, традициями, достопримечательностями.  </vt:lpstr>
      <vt:lpstr>I этап – организационный </vt:lpstr>
      <vt:lpstr>II этап – Основной  </vt:lpstr>
      <vt:lpstr>Заключительный этап</vt:lpstr>
      <vt:lpstr>Формы работы</vt:lpstr>
      <vt:lpstr>Слайд 9</vt:lpstr>
      <vt:lpstr>Площадь Победы в г. Калининграде</vt:lpstr>
      <vt:lpstr>Дидактические игры, открытки, альбомы</vt:lpstr>
      <vt:lpstr>Письмо</vt:lpstr>
      <vt:lpstr>Детские работы</vt:lpstr>
      <vt:lpstr>Кремль из снега </vt:lpstr>
      <vt:lpstr>Слайд 15</vt:lpstr>
      <vt:lpstr> Храм Христа Спасителя</vt:lpstr>
      <vt:lpstr>Дорога к храму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</cp:revision>
  <dcterms:created xsi:type="dcterms:W3CDTF">2022-12-18T17:12:34Z</dcterms:created>
  <dcterms:modified xsi:type="dcterms:W3CDTF">2022-12-18T18:05:44Z</dcterms:modified>
</cp:coreProperties>
</file>