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  <p:sldId id="267" r:id="rId3"/>
    <p:sldId id="268" r:id="rId4"/>
    <p:sldId id="269" r:id="rId5"/>
    <p:sldId id="279" r:id="rId6"/>
    <p:sldId id="273" r:id="rId7"/>
    <p:sldId id="274" r:id="rId8"/>
    <p:sldId id="275" r:id="rId9"/>
    <p:sldId id="276" r:id="rId10"/>
    <p:sldId id="277" r:id="rId11"/>
    <p:sldId id="281" r:id="rId12"/>
    <p:sldId id="283" r:id="rId13"/>
    <p:sldId id="28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4294967295"/>
          </p:nvPr>
        </p:nvSpPr>
        <p:spPr>
          <a:xfrm>
            <a:off x="0" y="115888"/>
            <a:ext cx="4211638" cy="2376487"/>
          </a:xfrm>
        </p:spPr>
        <p:txBody>
          <a:bodyPr>
            <a:normAutofit/>
          </a:bodyPr>
          <a:lstStyle/>
          <a:p>
            <a:r>
              <a:rPr lang="ru-RU" sz="2000" b="1" i="1" dirty="0" smtClean="0">
                <a:solidFill>
                  <a:schemeClr val="bg1"/>
                </a:solidFill>
              </a:rPr>
              <a:t>Храм Василия </a:t>
            </a:r>
            <a:r>
              <a:rPr lang="ru-RU" sz="2000" b="1" dirty="0">
                <a:solidFill>
                  <a:schemeClr val="bg1"/>
                </a:solidFill>
                <a:effectLst/>
              </a:rPr>
              <a:t> </a:t>
            </a:r>
            <a:r>
              <a:rPr lang="ru-RU" sz="2000" b="1" i="1" dirty="0" smtClean="0">
                <a:solidFill>
                  <a:schemeClr val="bg1"/>
                </a:solidFill>
              </a:rPr>
              <a:t>Блаженного г. Москва </a:t>
            </a:r>
          </a:p>
          <a:p>
            <a:r>
              <a:rPr lang="ru-RU" sz="2000" b="1" i="1" dirty="0" smtClean="0">
                <a:solidFill>
                  <a:schemeClr val="bg1"/>
                </a:solidFill>
                <a:effectLst/>
              </a:rPr>
              <a:t>Собор </a:t>
            </a:r>
            <a:r>
              <a:rPr lang="ru-RU" sz="2000" b="1" i="1" dirty="0">
                <a:solidFill>
                  <a:schemeClr val="bg1"/>
                </a:solidFill>
                <a:effectLst/>
              </a:rPr>
              <a:t>Покрова Пресвятой Богородицы на Рву (Храм Василия Блаженного</a:t>
            </a:r>
            <a:r>
              <a:rPr lang="ru-RU" sz="2000" b="1" dirty="0">
                <a:solidFill>
                  <a:schemeClr val="bg1"/>
                </a:solidFill>
                <a:effectLst/>
              </a:rPr>
              <a:t>)</a:t>
            </a:r>
            <a:endParaRPr lang="ru-RU" sz="2000" b="1" i="1" dirty="0">
              <a:solidFill>
                <a:schemeClr val="bg1"/>
              </a:solidFill>
            </a:endParaRPr>
          </a:p>
        </p:txBody>
      </p:sp>
      <p:sp>
        <p:nvSpPr>
          <p:cNvPr id="10" name="Текст 9"/>
          <p:cNvSpPr>
            <a:spLocks noGrp="1"/>
          </p:cNvSpPr>
          <p:nvPr>
            <p:ph type="body" sz="quarter" idx="4294967295"/>
          </p:nvPr>
        </p:nvSpPr>
        <p:spPr>
          <a:xfrm>
            <a:off x="5111750" y="836613"/>
            <a:ext cx="4032250" cy="1439862"/>
          </a:xfrm>
        </p:spPr>
        <p:txBody>
          <a:bodyPr>
            <a:normAutofit fontScale="85000" lnSpcReduction="10000"/>
          </a:bodyPr>
          <a:lstStyle/>
          <a:p>
            <a:r>
              <a:rPr lang="ru-RU" b="1" i="1" dirty="0">
                <a:solidFill>
                  <a:schemeClr val="bg1"/>
                </a:solidFill>
                <a:effectLst/>
              </a:rPr>
              <a:t>Храм святого благоверного великого князя Александра </a:t>
            </a:r>
            <a:r>
              <a:rPr lang="ru-RU" b="1" i="1" dirty="0" smtClean="0">
                <a:solidFill>
                  <a:schemeClr val="bg1"/>
                </a:solidFill>
                <a:effectLst/>
              </a:rPr>
              <a:t>Невского г. Калининград</a:t>
            </a:r>
            <a:endParaRPr lang="ru-RU" b="1" i="1" dirty="0">
              <a:solidFill>
                <a:schemeClr val="bg1"/>
              </a:solidFill>
              <a:effectLst/>
            </a:endParaRPr>
          </a:p>
          <a:p>
            <a:endParaRPr lang="ru-RU" i="1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2205038"/>
            <a:ext cx="4176713" cy="4284662"/>
          </a:xfrm>
        </p:spPr>
      </p:pic>
      <p:pic>
        <p:nvPicPr>
          <p:cNvPr id="12" name="Объект 11"/>
          <p:cNvPicPr>
            <a:picLocks noGrp="1" noChangeAspect="1"/>
          </p:cNvPicPr>
          <p:nvPr>
            <p:ph sz="quarter" idx="4294967295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24450" y="2708275"/>
            <a:ext cx="4019550" cy="3529013"/>
          </a:xfrm>
        </p:spPr>
      </p:pic>
    </p:spTree>
    <p:extLst>
      <p:ext uri="{BB962C8B-B14F-4D97-AF65-F5344CB8AC3E}">
        <p14:creationId xmlns:p14="http://schemas.microsoft.com/office/powerpoint/2010/main" xmlns="" val="18319803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2040" y="188641"/>
            <a:ext cx="3960440" cy="93610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2400" i="1" dirty="0" smtClean="0">
                <a:solidFill>
                  <a:schemeClr val="bg1"/>
                </a:solidFill>
              </a:rPr>
              <a:t>Триумфальная арка </a:t>
            </a:r>
            <a:br>
              <a:rPr lang="ru-RU" sz="2400" i="1" dirty="0" smtClean="0">
                <a:solidFill>
                  <a:schemeClr val="bg1"/>
                </a:solidFill>
              </a:rPr>
            </a:br>
            <a:r>
              <a:rPr lang="ru-RU" sz="2400" i="1" dirty="0" smtClean="0">
                <a:solidFill>
                  <a:schemeClr val="bg1"/>
                </a:solidFill>
              </a:rPr>
              <a:t>г. Москва</a:t>
            </a:r>
            <a:endParaRPr lang="ru-RU" sz="2400" i="1" dirty="0">
              <a:solidFill>
                <a:schemeClr val="bg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0" y="188640"/>
            <a:ext cx="4176464" cy="4464496"/>
          </a:xfrm>
          <a:prstGeom prst="rect">
            <a:avLst/>
          </a:prstGeom>
        </p:spPr>
      </p:pic>
      <p:pic>
        <p:nvPicPr>
          <p:cNvPr id="10" name="Объект 7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85816" y="1449382"/>
            <a:ext cx="3888432" cy="395923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932040" y="5733256"/>
            <a:ext cx="352839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i="1" dirty="0" smtClean="0">
                <a:solidFill>
                  <a:schemeClr val="bg1"/>
                </a:solidFill>
              </a:rPr>
              <a:t>Королевские ворота </a:t>
            </a:r>
          </a:p>
          <a:p>
            <a:pPr algn="ctr"/>
            <a:r>
              <a:rPr lang="ru-RU" sz="2400" i="1" dirty="0" smtClean="0">
                <a:solidFill>
                  <a:schemeClr val="bg1"/>
                </a:solidFill>
              </a:rPr>
              <a:t> г. Калининград</a:t>
            </a:r>
            <a:endParaRPr lang="ru-RU" sz="2400" i="1" dirty="0">
              <a:solidFill>
                <a:schemeClr val="bg1"/>
              </a:solidFill>
            </a:endParaRPr>
          </a:p>
        </p:txBody>
      </p:sp>
      <p:pic>
        <p:nvPicPr>
          <p:cNvPr id="6" name="Объект 4"/>
          <p:cNvPicPr>
            <a:picLocks noGrp="1"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378610" y="4775314"/>
            <a:ext cx="1555417" cy="1915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387668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7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536" y="332657"/>
            <a:ext cx="4032448" cy="4103253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75856" y="5445224"/>
            <a:ext cx="5544616" cy="864096"/>
          </a:xfrm>
        </p:spPr>
        <p:txBody>
          <a:bodyPr/>
          <a:lstStyle/>
          <a:p>
            <a:r>
              <a:rPr lang="ru-RU" sz="3200" i="1" dirty="0" smtClean="0">
                <a:solidFill>
                  <a:schemeClr val="bg1"/>
                </a:solidFill>
              </a:rPr>
              <a:t>Любимый край Калининград</a:t>
            </a:r>
            <a:endParaRPr lang="ru-RU" sz="3200" i="1" dirty="0">
              <a:solidFill>
                <a:schemeClr val="bg1"/>
              </a:solidFill>
            </a:endParaRPr>
          </a:p>
        </p:txBody>
      </p:sp>
      <p:pic>
        <p:nvPicPr>
          <p:cNvPr id="10" name="Picture 2" descr="C:\Users\Elena\Desktop\дети 2019\Cz4PvqcdE50.jp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00562" y="1142984"/>
            <a:ext cx="4092575" cy="3889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Объект 4"/>
          <p:cNvPicPr>
            <a:picLocks noGrp="1"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755577" y="4797153"/>
            <a:ext cx="1555417" cy="1915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065897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5720" y="428604"/>
            <a:ext cx="3740426" cy="3429025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5301208"/>
            <a:ext cx="8640960" cy="1296144"/>
          </a:xfrm>
        </p:spPr>
        <p:txBody>
          <a:bodyPr/>
          <a:lstStyle/>
          <a:p>
            <a:r>
              <a:rPr lang="ru-RU" sz="2400" i="1" dirty="0" smtClean="0">
                <a:solidFill>
                  <a:schemeClr val="bg1"/>
                </a:solidFill>
              </a:rPr>
              <a:t>В мае 2020 г. было 75 лет со дня празднования победы. В честь этой даты была организована работа с родителями на тему «Спасибо за победу!»  (период пандемии </a:t>
            </a:r>
            <a:r>
              <a:rPr lang="en-US" sz="2400" i="1" dirty="0" smtClean="0">
                <a:solidFill>
                  <a:schemeClr val="bg1"/>
                </a:solidFill>
              </a:rPr>
              <a:t># </a:t>
            </a:r>
            <a:r>
              <a:rPr lang="ru-RU" sz="2400" i="1" dirty="0" smtClean="0">
                <a:solidFill>
                  <a:schemeClr val="bg1"/>
                </a:solidFill>
              </a:rPr>
              <a:t>сидим дома)</a:t>
            </a:r>
            <a:endParaRPr lang="ru-RU" sz="2400" i="1" dirty="0">
              <a:solidFill>
                <a:schemeClr val="bg1"/>
              </a:solidFill>
            </a:endParaRPr>
          </a:p>
        </p:txBody>
      </p:sp>
      <p:pic>
        <p:nvPicPr>
          <p:cNvPr id="5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29124" y="1142984"/>
            <a:ext cx="4243342" cy="4003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661855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3528" y="332656"/>
            <a:ext cx="8424936" cy="612068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907704" y="2420888"/>
            <a:ext cx="5760640" cy="1512168"/>
          </a:xfrm>
        </p:spPr>
        <p:txBody>
          <a:bodyPr/>
          <a:lstStyle/>
          <a:p>
            <a:r>
              <a:rPr lang="ru-RU" sz="3600" i="1" dirty="0" smtClean="0"/>
              <a:t>Спасибо за внимание</a:t>
            </a:r>
            <a:endParaRPr lang="ru-RU" sz="3600" i="1" dirty="0"/>
          </a:p>
        </p:txBody>
      </p:sp>
    </p:spTree>
    <p:extLst>
      <p:ext uri="{BB962C8B-B14F-4D97-AF65-F5344CB8AC3E}">
        <p14:creationId xmlns:p14="http://schemas.microsoft.com/office/powerpoint/2010/main" xmlns="" val="10267755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Объект 9"/>
          <p:cNvPicPr>
            <a:picLocks noGrp="1" noChangeAspect="1"/>
          </p:cNvPicPr>
          <p:nvPr>
            <p:ph sz="half" idx="4294967295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268413"/>
            <a:ext cx="3671888" cy="3889375"/>
          </a:xfrm>
        </p:spPr>
      </p:pic>
      <p:pic>
        <p:nvPicPr>
          <p:cNvPr id="11" name="Объект 10"/>
          <p:cNvPicPr>
            <a:picLocks noGrp="1" noChangeAspect="1"/>
          </p:cNvPicPr>
          <p:nvPr>
            <p:ph sz="quarter" idx="4294967295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79950" y="2492375"/>
            <a:ext cx="4464050" cy="4103688"/>
          </a:xfrm>
        </p:spPr>
      </p:pic>
      <p:sp>
        <p:nvSpPr>
          <p:cNvPr id="3" name="Текст 2"/>
          <p:cNvSpPr>
            <a:spLocks noGrp="1"/>
          </p:cNvSpPr>
          <p:nvPr>
            <p:ph type="body" idx="4294967295"/>
          </p:nvPr>
        </p:nvSpPr>
        <p:spPr>
          <a:xfrm>
            <a:off x="0" y="188913"/>
            <a:ext cx="3636963" cy="1079500"/>
          </a:xfrm>
        </p:spPr>
        <p:txBody>
          <a:bodyPr>
            <a:normAutofit fontScale="40000" lnSpcReduction="20000"/>
          </a:bodyPr>
          <a:lstStyle/>
          <a:p>
            <a:r>
              <a:rPr lang="ru-RU" sz="5100" i="1" dirty="0">
                <a:solidFill>
                  <a:schemeClr val="bg1"/>
                </a:solidFill>
              </a:rPr>
              <a:t>Аппликация 3</a:t>
            </a:r>
            <a:r>
              <a:rPr lang="en-US" sz="5100" i="1" dirty="0">
                <a:solidFill>
                  <a:schemeClr val="bg1"/>
                </a:solidFill>
              </a:rPr>
              <a:t>D</a:t>
            </a:r>
            <a:r>
              <a:rPr lang="ru-RU" sz="5100" i="1" dirty="0">
                <a:solidFill>
                  <a:schemeClr val="bg1"/>
                </a:solidFill>
              </a:rPr>
              <a:t/>
            </a:r>
            <a:br>
              <a:rPr lang="ru-RU" sz="5100" i="1" dirty="0">
                <a:solidFill>
                  <a:schemeClr val="bg1"/>
                </a:solidFill>
              </a:rPr>
            </a:br>
            <a:r>
              <a:rPr lang="ru-RU" sz="5100" i="1" dirty="0">
                <a:solidFill>
                  <a:schemeClr val="bg1"/>
                </a:solidFill>
              </a:rPr>
              <a:t>Храм Василия </a:t>
            </a:r>
            <a:r>
              <a:rPr lang="ru-RU" sz="5100" i="1" dirty="0" smtClean="0">
                <a:solidFill>
                  <a:schemeClr val="bg1"/>
                </a:solidFill>
              </a:rPr>
              <a:t>Блаженного</a:t>
            </a:r>
            <a:r>
              <a:rPr lang="en-US" sz="5100" i="1" dirty="0">
                <a:solidFill>
                  <a:schemeClr val="bg1"/>
                </a:solidFill>
              </a:rPr>
              <a:t/>
            </a:r>
            <a:br>
              <a:rPr lang="en-US" sz="5100" i="1" dirty="0">
                <a:solidFill>
                  <a:schemeClr val="bg1"/>
                </a:solidFill>
              </a:rPr>
            </a:br>
            <a:r>
              <a:rPr lang="en-US" dirty="0"/>
              <a:t> 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4294967295"/>
          </p:nvPr>
        </p:nvSpPr>
        <p:spPr>
          <a:xfrm>
            <a:off x="5507038" y="476250"/>
            <a:ext cx="3636962" cy="1152525"/>
          </a:xfrm>
        </p:spPr>
        <p:txBody>
          <a:bodyPr>
            <a:normAutofit fontScale="77500" lnSpcReduction="20000"/>
          </a:bodyPr>
          <a:lstStyle/>
          <a:p>
            <a:r>
              <a:rPr lang="ru-RU" b="1" i="1" dirty="0">
                <a:solidFill>
                  <a:schemeClr val="bg1"/>
                </a:solidFill>
                <a:effectLst/>
              </a:rPr>
              <a:t>Храм святого благоверного великого князя Александра Невского г. Калининград</a:t>
            </a:r>
          </a:p>
          <a:p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xmlns="" val="5906476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4294967295"/>
          </p:nvPr>
        </p:nvSpPr>
        <p:spPr>
          <a:xfrm>
            <a:off x="0" y="188913"/>
            <a:ext cx="3529013" cy="1223962"/>
          </a:xfrm>
        </p:spPr>
        <p:txBody>
          <a:bodyPr>
            <a:normAutofit/>
          </a:bodyPr>
          <a:lstStyle/>
          <a:p>
            <a:r>
              <a:rPr lang="ru-RU" i="1" dirty="0" smtClean="0">
                <a:solidFill>
                  <a:schemeClr val="bg1"/>
                </a:solidFill>
              </a:rPr>
              <a:t>Большой театр г. Москва</a:t>
            </a:r>
            <a:endParaRPr lang="ru-RU" i="1" dirty="0">
              <a:solidFill>
                <a:schemeClr val="bg1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4294967295"/>
          </p:nvPr>
        </p:nvSpPr>
        <p:spPr>
          <a:xfrm>
            <a:off x="5327650" y="1125538"/>
            <a:ext cx="3816350" cy="1079500"/>
          </a:xfrm>
        </p:spPr>
        <p:txBody>
          <a:bodyPr>
            <a:normAutofit fontScale="92500"/>
          </a:bodyPr>
          <a:lstStyle/>
          <a:p>
            <a:r>
              <a:rPr lang="ru-RU" i="1" dirty="0" smtClean="0">
                <a:solidFill>
                  <a:schemeClr val="bg1"/>
                </a:solidFill>
              </a:rPr>
              <a:t>Драматический театр г. Калининград</a:t>
            </a:r>
            <a:endParaRPr lang="ru-RU" i="1" dirty="0">
              <a:solidFill>
                <a:schemeClr val="bg1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4294967295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341438"/>
            <a:ext cx="4032250" cy="4391025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quarter" idx="4294967295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26038" y="2781300"/>
            <a:ext cx="4017962" cy="3382963"/>
          </a:xfrm>
        </p:spPr>
      </p:pic>
    </p:spTree>
    <p:extLst>
      <p:ext uri="{BB962C8B-B14F-4D97-AF65-F5344CB8AC3E}">
        <p14:creationId xmlns:p14="http://schemas.microsoft.com/office/powerpoint/2010/main" xmlns="" val="3301192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9" y="260648"/>
            <a:ext cx="7704857" cy="1363758"/>
          </a:xfrm>
        </p:spPr>
        <p:txBody>
          <a:bodyPr>
            <a:normAutofit fontScale="90000"/>
          </a:bodyPr>
          <a:lstStyle/>
          <a:p>
            <a:r>
              <a:rPr lang="ru-RU" sz="2800" i="1" dirty="0" smtClean="0">
                <a:solidFill>
                  <a:schemeClr val="bg1"/>
                </a:solidFill>
              </a:rPr>
              <a:t>Совместная деятельность с младшей группой.</a:t>
            </a:r>
            <a:br>
              <a:rPr lang="ru-RU" sz="2800" i="1" dirty="0" smtClean="0">
                <a:solidFill>
                  <a:schemeClr val="bg1"/>
                </a:solidFill>
              </a:rPr>
            </a:br>
            <a:r>
              <a:rPr lang="ru-RU" sz="2800" i="1" dirty="0" smtClean="0">
                <a:solidFill>
                  <a:schemeClr val="bg1"/>
                </a:solidFill>
              </a:rPr>
              <a:t>Рассказываем о сцене, костюмерной. Примерка костюмов.</a:t>
            </a:r>
            <a:endParaRPr lang="ru-RU" sz="2800" i="1" dirty="0">
              <a:solidFill>
                <a:schemeClr val="bg1"/>
              </a:solidFill>
            </a:endParaRPr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3140968"/>
            <a:ext cx="3384376" cy="3456385"/>
          </a:xfrm>
          <a:prstGeom prst="rect">
            <a:avLst/>
          </a:prstGeom>
        </p:spPr>
      </p:pic>
      <p:pic>
        <p:nvPicPr>
          <p:cNvPr id="10" name="Объект 9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84168" y="1122540"/>
            <a:ext cx="2808312" cy="3316778"/>
          </a:xfrm>
          <a:prstGeom prst="rect">
            <a:avLst/>
          </a:prstGeom>
        </p:spPr>
      </p:pic>
      <p:pic>
        <p:nvPicPr>
          <p:cNvPr id="5122" name="Picture 2" descr="C:\Users\Elena\Desktop\XKnueZtJNZg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01132" y="2780929"/>
            <a:ext cx="2952328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82500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sz="half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1472" y="714356"/>
            <a:ext cx="3671888" cy="4537075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quarter" idx="429496729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72066" y="928670"/>
            <a:ext cx="3744912" cy="4464050"/>
          </a:xfrm>
        </p:spPr>
      </p:pic>
      <p:sp>
        <p:nvSpPr>
          <p:cNvPr id="6" name="Заголовок 5"/>
          <p:cNvSpPr>
            <a:spLocks noGrp="1"/>
          </p:cNvSpPr>
          <p:nvPr>
            <p:ph type="title" idx="4294967295"/>
          </p:nvPr>
        </p:nvSpPr>
        <p:spPr>
          <a:xfrm>
            <a:off x="0" y="5589588"/>
            <a:ext cx="7543800" cy="1008062"/>
          </a:xfrm>
        </p:spPr>
        <p:txBody>
          <a:bodyPr/>
          <a:lstStyle/>
          <a:p>
            <a:r>
              <a:rPr lang="ru-RU" sz="2800" i="1" dirty="0" smtClean="0">
                <a:solidFill>
                  <a:schemeClr val="bg1"/>
                </a:solidFill>
              </a:rPr>
              <a:t>Историко-художественный музей своими руками</a:t>
            </a:r>
            <a:endParaRPr lang="ru-RU" sz="28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506850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5720" y="1428736"/>
            <a:ext cx="3889375" cy="3887787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429496729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00628" y="2357430"/>
            <a:ext cx="3816350" cy="3816350"/>
          </a:xfrm>
        </p:spPr>
      </p:pic>
      <p:sp>
        <p:nvSpPr>
          <p:cNvPr id="8" name="Текст 7"/>
          <p:cNvSpPr>
            <a:spLocks noGrp="1"/>
          </p:cNvSpPr>
          <p:nvPr>
            <p:ph type="body" idx="4294967295"/>
          </p:nvPr>
        </p:nvSpPr>
        <p:spPr>
          <a:xfrm>
            <a:off x="0" y="0"/>
            <a:ext cx="3816350" cy="1557338"/>
          </a:xfrm>
        </p:spPr>
        <p:txBody>
          <a:bodyPr>
            <a:normAutofit/>
          </a:bodyPr>
          <a:lstStyle/>
          <a:p>
            <a:r>
              <a:rPr lang="ru-RU" i="1" dirty="0" smtClean="0">
                <a:solidFill>
                  <a:schemeClr val="bg1"/>
                </a:solidFill>
              </a:rPr>
              <a:t>Кукольный театр С.В. Образцова г. Москва</a:t>
            </a:r>
            <a:endParaRPr lang="ru-RU" i="1" dirty="0">
              <a:solidFill>
                <a:schemeClr val="bg1"/>
              </a:solidFill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4294967295"/>
          </p:nvPr>
        </p:nvSpPr>
        <p:spPr>
          <a:xfrm>
            <a:off x="5184775" y="981075"/>
            <a:ext cx="3959225" cy="1368425"/>
          </a:xfrm>
        </p:spPr>
        <p:txBody>
          <a:bodyPr>
            <a:normAutofit/>
          </a:bodyPr>
          <a:lstStyle/>
          <a:p>
            <a:r>
              <a:rPr lang="ru-RU" i="1" dirty="0" smtClean="0">
                <a:solidFill>
                  <a:schemeClr val="bg1"/>
                </a:solidFill>
              </a:rPr>
              <a:t>Областной кукольный театр г. Калининград</a:t>
            </a:r>
            <a:endParaRPr lang="ru-RU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13187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4294967295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00166" y="571480"/>
            <a:ext cx="6985000" cy="5832475"/>
          </a:xfrm>
        </p:spPr>
      </p:pic>
    </p:spTree>
    <p:extLst>
      <p:ext uri="{BB962C8B-B14F-4D97-AF65-F5344CB8AC3E}">
        <p14:creationId xmlns:p14="http://schemas.microsoft.com/office/powerpoint/2010/main" xmlns="" val="31314671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4294967295"/>
          </p:nvPr>
        </p:nvSpPr>
        <p:spPr>
          <a:xfrm>
            <a:off x="0" y="115888"/>
            <a:ext cx="3455988" cy="1009650"/>
          </a:xfrm>
        </p:spPr>
        <p:txBody>
          <a:bodyPr>
            <a:normAutofit fontScale="70000" lnSpcReduction="20000"/>
          </a:bodyPr>
          <a:lstStyle/>
          <a:p>
            <a:r>
              <a:rPr lang="ru-RU" i="1" dirty="0">
                <a:solidFill>
                  <a:schemeClr val="bg1"/>
                </a:solidFill>
                <a:effectLst/>
              </a:rPr>
              <a:t>Центральный </a:t>
            </a:r>
            <a:r>
              <a:rPr lang="ru-RU" b="1" i="1" dirty="0">
                <a:solidFill>
                  <a:schemeClr val="bg1"/>
                </a:solidFill>
                <a:effectLst/>
              </a:rPr>
              <a:t>парк культуры</a:t>
            </a:r>
            <a:r>
              <a:rPr lang="ru-RU" i="1" dirty="0">
                <a:solidFill>
                  <a:schemeClr val="bg1"/>
                </a:solidFill>
                <a:effectLst/>
              </a:rPr>
              <a:t> и отдыха имени Максима </a:t>
            </a:r>
            <a:r>
              <a:rPr lang="ru-RU" b="1" i="1" dirty="0" smtClean="0">
                <a:solidFill>
                  <a:schemeClr val="bg1"/>
                </a:solidFill>
                <a:effectLst/>
              </a:rPr>
              <a:t>Горького г. Москва</a:t>
            </a:r>
            <a:endParaRPr lang="ru-RU" i="1" dirty="0">
              <a:solidFill>
                <a:schemeClr val="bg1"/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4294967295"/>
          </p:nvPr>
        </p:nvSpPr>
        <p:spPr>
          <a:xfrm>
            <a:off x="5695950" y="476250"/>
            <a:ext cx="3448050" cy="720725"/>
          </a:xfrm>
        </p:spPr>
        <p:txBody>
          <a:bodyPr>
            <a:normAutofit fontScale="92500" lnSpcReduction="20000"/>
          </a:bodyPr>
          <a:lstStyle/>
          <a:p>
            <a:r>
              <a:rPr lang="ru-RU" i="1" dirty="0" smtClean="0">
                <a:solidFill>
                  <a:schemeClr val="bg1"/>
                </a:solidFill>
              </a:rPr>
              <a:t>Центральный парк г. Калининград</a:t>
            </a:r>
            <a:endParaRPr lang="ru-RU" i="1" dirty="0">
              <a:solidFill>
                <a:schemeClr val="bg1"/>
              </a:solidFill>
            </a:endParaRPr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half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7158" y="1071546"/>
            <a:ext cx="3263900" cy="2663825"/>
          </a:xfrm>
        </p:spPr>
      </p:pic>
      <p:pic>
        <p:nvPicPr>
          <p:cNvPr id="11" name="Объект 10"/>
          <p:cNvPicPr>
            <a:picLocks noGrp="1" noChangeAspect="1"/>
          </p:cNvPicPr>
          <p:nvPr>
            <p:ph sz="quarter" idx="4294967295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29190" y="1214422"/>
            <a:ext cx="3800475" cy="2432050"/>
          </a:xfrm>
        </p:spPr>
      </p:pic>
      <p:pic>
        <p:nvPicPr>
          <p:cNvPr id="8194" name="Picture 2" descr="C:\Users\Elena\Desktop\unnamed (3)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4005064"/>
            <a:ext cx="4156720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Elena\Desktop\unnamed (4)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48064" y="4005064"/>
            <a:ext cx="3406824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85698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4294967295"/>
          </p:nvPr>
        </p:nvSpPr>
        <p:spPr>
          <a:xfrm>
            <a:off x="0" y="404813"/>
            <a:ext cx="3816350" cy="1368425"/>
          </a:xfrm>
        </p:spPr>
        <p:txBody>
          <a:bodyPr>
            <a:normAutofit/>
          </a:bodyPr>
          <a:lstStyle/>
          <a:p>
            <a:r>
              <a:rPr lang="ru-RU" i="1" dirty="0" smtClean="0">
                <a:solidFill>
                  <a:schemeClr val="bg1"/>
                </a:solidFill>
              </a:rPr>
              <a:t>Триумфальные ворота</a:t>
            </a:r>
            <a:endParaRPr lang="ru-RU" i="1" dirty="0">
              <a:solidFill>
                <a:schemeClr val="bg1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4294967295"/>
          </p:nvPr>
        </p:nvSpPr>
        <p:spPr>
          <a:xfrm>
            <a:off x="5327650" y="1484313"/>
            <a:ext cx="3816350" cy="936625"/>
          </a:xfrm>
        </p:spPr>
        <p:txBody>
          <a:bodyPr>
            <a:normAutofit/>
          </a:bodyPr>
          <a:lstStyle/>
          <a:p>
            <a:r>
              <a:rPr lang="ru-RU" i="1" dirty="0" smtClean="0">
                <a:solidFill>
                  <a:schemeClr val="bg1"/>
                </a:solidFill>
              </a:rPr>
              <a:t>Королевские ворота</a:t>
            </a:r>
            <a:endParaRPr lang="ru-RU" i="1" dirty="0">
              <a:solidFill>
                <a:schemeClr val="bg1"/>
              </a:solidFill>
            </a:endParaRPr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half" idx="4294967295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7158" y="1714488"/>
            <a:ext cx="3803650" cy="3168650"/>
          </a:xfrm>
        </p:spPr>
      </p:pic>
      <p:pic>
        <p:nvPicPr>
          <p:cNvPr id="10" name="Объект 9"/>
          <p:cNvPicPr>
            <a:picLocks noGrp="1" noChangeAspect="1"/>
          </p:cNvPicPr>
          <p:nvPr>
            <p:ph sz="quarter" idx="4294967295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72066" y="2500306"/>
            <a:ext cx="3743325" cy="3624263"/>
          </a:xfrm>
        </p:spPr>
      </p:pic>
    </p:spTree>
    <p:extLst>
      <p:ext uri="{BB962C8B-B14F-4D97-AF65-F5344CB8AC3E}">
        <p14:creationId xmlns:p14="http://schemas.microsoft.com/office/powerpoint/2010/main" xmlns="" val="21669819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14</TotalTime>
  <Words>117</Words>
  <PresentationFormat>Экран (4:3)</PresentationFormat>
  <Paragraphs>21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Бумажная</vt:lpstr>
      <vt:lpstr>Слайд 1</vt:lpstr>
      <vt:lpstr>Слайд 2</vt:lpstr>
      <vt:lpstr>Слайд 3</vt:lpstr>
      <vt:lpstr>Совместная деятельность с младшей группой. Рассказываем о сцене, костюмерной. Примерка костюмов.</vt:lpstr>
      <vt:lpstr>Историко-художественный музей своими руками</vt:lpstr>
      <vt:lpstr>Слайд 6</vt:lpstr>
      <vt:lpstr>Слайд 7</vt:lpstr>
      <vt:lpstr>Слайд 8</vt:lpstr>
      <vt:lpstr>Слайд 9</vt:lpstr>
      <vt:lpstr> Триумфальная арка  г. Москва</vt:lpstr>
      <vt:lpstr>Любимый край Калининград</vt:lpstr>
      <vt:lpstr>В мае 2020 г. было 75 лет со дня празднования победы. В честь этой даты была организована работа с родителями на тему «Спасибо за победу!»  (период пандемии # сидим дома)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«Культурные достопримечательности столицы нашей Родины – Москвы и малой родины - Калининграда»</dc:title>
  <dc:creator>home</dc:creator>
  <cp:lastModifiedBy>home</cp:lastModifiedBy>
  <cp:revision>12</cp:revision>
  <dcterms:created xsi:type="dcterms:W3CDTF">2022-12-18T17:36:14Z</dcterms:created>
  <dcterms:modified xsi:type="dcterms:W3CDTF">2022-12-18T18:21:23Z</dcterms:modified>
</cp:coreProperties>
</file>