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64" r:id="rId4"/>
    <p:sldId id="257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72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2C2A4-935D-41AE-B8F7-F5D9CEFB48D5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9E2C6-755A-4CF6-A99D-CB1BCCAD5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9E2C6-755A-4CF6-A99D-CB1BCCAD5A5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9E2C6-755A-4CF6-A99D-CB1BCCAD5A5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9E2C6-755A-4CF6-A99D-CB1BCCAD5A5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AMSUNG\Desktop\screen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SAMSUNG\Desktop\61fb55b157edb6730410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AMSUNG\Desktop\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AMSUNG\Desktop\slid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5641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11957"/>
            <a:ext cx="9144000" cy="471338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/>
              <a:t>Я ползаю по дну реки,</a:t>
            </a:r>
            <a:br>
              <a:rPr lang="ru-RU" sz="4800" dirty="0" smtClean="0"/>
            </a:br>
            <a:r>
              <a:rPr lang="ru-RU" sz="4800" dirty="0" smtClean="0"/>
              <a:t>И клешни у меня крепки.</a:t>
            </a:r>
            <a:br>
              <a:rPr lang="ru-RU" sz="4800" dirty="0" smtClean="0"/>
            </a:br>
            <a:r>
              <a:rPr lang="ru-RU" sz="4800" dirty="0" smtClean="0"/>
              <a:t>А букву М прибавь в начало,</a:t>
            </a:r>
            <a:br>
              <a:rPr lang="ru-RU" sz="4800" dirty="0" smtClean="0"/>
            </a:br>
            <a:r>
              <a:rPr lang="ru-RU" sz="4800" dirty="0" smtClean="0"/>
              <a:t>И вдруг темно повсюду стало.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404664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u="sng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Логогриф</a:t>
            </a:r>
            <a:endParaRPr lang="ru-RU" sz="5400" b="1" u="sng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7170" name="Picture 2" descr="https://img-fotki.yandex.ru/get/3309/200418627.b2/0_12d7e7_aa3363a2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51720" cy="1900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7504" y="1700808"/>
            <a:ext cx="8964488" cy="3096344"/>
          </a:xfrm>
        </p:spPr>
        <p:txBody>
          <a:bodyPr>
            <a:noAutofit/>
          </a:bodyPr>
          <a:lstStyle/>
          <a:p>
            <a:pPr marL="90488" indent="0" algn="ctr">
              <a:buNone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Я мал, и не велик мой вес,</a:t>
            </a:r>
          </a:p>
          <a:p>
            <a:pPr marL="90488" indent="0" algn="ctr">
              <a:buNone/>
            </a:pPr>
            <a:r>
              <a:rPr lang="ru-RU" sz="4000" dirty="0" smtClean="0"/>
              <a:t>От ветра в поле я качаюсь,</a:t>
            </a:r>
          </a:p>
          <a:p>
            <a:pPr marL="90488" indent="0" algn="ctr">
              <a:buNone/>
            </a:pPr>
            <a:r>
              <a:rPr lang="ru-RU" sz="4000" dirty="0" smtClean="0"/>
              <a:t>А букву переставишь – я</a:t>
            </a:r>
          </a:p>
          <a:p>
            <a:pPr marL="90488" indent="0" algn="ctr">
              <a:buNone/>
            </a:pPr>
            <a:r>
              <a:rPr lang="ru-RU" sz="4000" dirty="0" smtClean="0"/>
              <a:t>Тотчас же в птицу превращаюсь.</a:t>
            </a:r>
            <a:endParaRPr lang="ru-RU" sz="4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u="sng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</a:rPr>
              <a:t>Анаграмма</a:t>
            </a:r>
          </a:p>
        </p:txBody>
      </p:sp>
      <p:pic>
        <p:nvPicPr>
          <p:cNvPr id="4098" name="Picture 2" descr="https://adonius.club/uploads/posts/2022-02/1644507111_10-adonius-club-p-kolosya-na-prozrachnom-fone-10.png"/>
          <p:cNvPicPr>
            <a:picLocks noChangeAspect="1" noChangeArrowheads="1"/>
          </p:cNvPicPr>
          <p:nvPr/>
        </p:nvPicPr>
        <p:blipFill>
          <a:blip r:embed="rId3" cstate="print"/>
          <a:srcRect l="16110"/>
          <a:stretch>
            <a:fillRect/>
          </a:stretch>
        </p:blipFill>
        <p:spPr bwMode="auto">
          <a:xfrm>
            <a:off x="0" y="0"/>
            <a:ext cx="3131840" cy="389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80242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С «Ч» - над морем я летаю,</a:t>
            </a:r>
          </a:p>
          <a:p>
            <a:pPr algn="ctr">
              <a:buNone/>
            </a:pPr>
            <a:r>
              <a:rPr lang="ru-RU" sz="4400" dirty="0" smtClean="0"/>
              <a:t>С «Г» - в машинах я бываю.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u="sng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</a:rPr>
              <a:t>Метаграммы</a:t>
            </a:r>
          </a:p>
        </p:txBody>
      </p:sp>
      <p:pic>
        <p:nvPicPr>
          <p:cNvPr id="20484" name="Picture 4" descr="https://catherineasquithgallery.com/uploads/posts/2021-02/1614509403_164-p-ptitsi-na-belom-fone-2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8142"/>
            <a:ext cx="3217957" cy="2349858"/>
          </a:xfrm>
          <a:prstGeom prst="rect">
            <a:avLst/>
          </a:prstGeom>
          <a:noFill/>
        </p:spPr>
      </p:pic>
      <p:pic>
        <p:nvPicPr>
          <p:cNvPr id="20486" name="Picture 6" descr="https://oir.mobi/uploads/posts/2021-03/thumbs/1616722575_17-p-gaika-krasivo-1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149080"/>
            <a:ext cx="2987824" cy="2987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Я зверь домашний – мышеловка.</a:t>
            </a:r>
          </a:p>
          <a:p>
            <a:pPr algn="ctr">
              <a:buNone/>
            </a:pPr>
            <a:r>
              <a:rPr lang="ru-RU" sz="4000" dirty="0" smtClean="0"/>
              <a:t>Я у хозяина живу,</a:t>
            </a:r>
          </a:p>
          <a:p>
            <a:pPr algn="ctr">
              <a:buNone/>
            </a:pPr>
            <a:r>
              <a:rPr lang="ru-RU" sz="4000" dirty="0" smtClean="0"/>
              <a:t>Но если «о» на «и» сменяю,</a:t>
            </a:r>
          </a:p>
          <a:p>
            <a:pPr algn="ctr">
              <a:buNone/>
            </a:pPr>
            <a:r>
              <a:rPr lang="ru-RU" sz="4000" dirty="0" smtClean="0"/>
              <a:t>В холодных водах поплыву.</a:t>
            </a:r>
          </a:p>
          <a:p>
            <a:pPr algn="ctr">
              <a:buNone/>
            </a:pPr>
            <a:r>
              <a:rPr lang="ru-RU" sz="4000" dirty="0" smtClean="0"/>
              <a:t>                             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u="sng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Метаграммы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Начало – мышки писк в траве.</a:t>
            </a:r>
            <a:br>
              <a:rPr lang="ru-RU" sz="4000" dirty="0" smtClean="0"/>
            </a:br>
            <a:r>
              <a:rPr lang="ru-RU" sz="4000" dirty="0" smtClean="0"/>
              <a:t>Конец – на бычьей голове.</a:t>
            </a:r>
            <a:br>
              <a:rPr lang="ru-RU" sz="4000" dirty="0" smtClean="0"/>
            </a:br>
            <a:r>
              <a:rPr lang="ru-RU" sz="4000" dirty="0" smtClean="0"/>
              <a:t>Бывает яблочным, капустным,</a:t>
            </a:r>
            <a:br>
              <a:rPr lang="ru-RU" sz="4000" dirty="0" smtClean="0"/>
            </a:br>
            <a:r>
              <a:rPr lang="ru-RU" sz="4000" dirty="0" smtClean="0"/>
              <a:t>Румяным, пышным, очень вкусным.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u="sng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Шарады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SAMSUNG\Desktop\slayd1.jpg"/>
          <p:cNvPicPr>
            <a:picLocks noChangeAspect="1" noChangeArrowheads="1"/>
          </p:cNvPicPr>
          <p:nvPr/>
        </p:nvPicPr>
        <p:blipFill>
          <a:blip r:embed="rId3" cstate="print"/>
          <a:srcRect l="16107" t="16730" r="3629" b="7990"/>
          <a:stretch>
            <a:fillRect/>
          </a:stretch>
        </p:blipFill>
        <p:spPr bwMode="auto">
          <a:xfrm>
            <a:off x="-5055" y="0"/>
            <a:ext cx="917420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51673" y="4633972"/>
            <a:ext cx="1276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Слово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987824" y="5354052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Буква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131840" y="6074132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Слог</a:t>
            </a:r>
            <a:endParaRPr lang="ru-RU" sz="28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75</TotalTime>
  <Words>71</Words>
  <Application>Microsoft Office PowerPoint</Application>
  <PresentationFormat>Экран (4:3)</PresentationFormat>
  <Paragraphs>25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Слайд 1</vt:lpstr>
      <vt:lpstr>Слайд 2</vt:lpstr>
      <vt:lpstr>Слайд 3</vt:lpstr>
      <vt:lpstr>Слайд 4</vt:lpstr>
      <vt:lpstr>Анаграмма</vt:lpstr>
      <vt:lpstr>Метаграммы</vt:lpstr>
      <vt:lpstr>Метаграммы</vt:lpstr>
      <vt:lpstr>Шарады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10</cp:revision>
  <dcterms:created xsi:type="dcterms:W3CDTF">2022-12-14T14:50:03Z</dcterms:created>
  <dcterms:modified xsi:type="dcterms:W3CDTF">2022-12-14T16:10:11Z</dcterms:modified>
</cp:coreProperties>
</file>