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населения Брединского района</c:v>
                </c:pt>
              </c:strCache>
            </c:strRef>
          </c:tx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  <c:pt idx="4">
                  <c:v>2018</c:v>
                </c:pt>
                <c:pt idx="5">
                  <c:v>2020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28498</c:v>
                </c:pt>
                <c:pt idx="1">
                  <c:v>27858</c:v>
                </c:pt>
                <c:pt idx="2">
                  <c:v>26619</c:v>
                </c:pt>
                <c:pt idx="3">
                  <c:v>25559</c:v>
                </c:pt>
                <c:pt idx="4">
                  <c:v>25420</c:v>
                </c:pt>
                <c:pt idx="5">
                  <c:v>24666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770688"/>
        <c:axId val="78018176"/>
      </c:lineChart>
      <c:catAx>
        <c:axId val="70770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018176"/>
        <c:crosses val="autoZero"/>
        <c:auto val="1"/>
        <c:lblAlgn val="ctr"/>
        <c:lblOffset val="100"/>
        <c:noMultiLvlLbl val="0"/>
      </c:catAx>
      <c:valAx>
        <c:axId val="78018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0770688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Какую профессию вы планируете получить?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Сфера образования</c:v>
                </c:pt>
                <c:pt idx="1">
                  <c:v>рабочие специальности</c:v>
                </c:pt>
                <c:pt idx="2">
                  <c:v> сфера силовых структур</c:v>
                </c:pt>
                <c:pt idx="3">
                  <c:v>сфера услуг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0.38</c:v>
                </c:pt>
                <c:pt idx="1">
                  <c:v>0.31</c:v>
                </c:pt>
                <c:pt idx="2">
                  <c:v>0.25</c:v>
                </c:pt>
                <c:pt idx="3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на ваш взгляд самые востребованные профессии в Брединском районе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Сфера здравоохранения</c:v>
                </c:pt>
                <c:pt idx="1">
                  <c:v>Сфера образования</c:v>
                </c:pt>
                <c:pt idx="2">
                  <c:v> сфера управления</c:v>
                </c:pt>
                <c:pt idx="3">
                  <c:v>рабочие специальности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0.62</c:v>
                </c:pt>
                <c:pt idx="1">
                  <c:v>0.26</c:v>
                </c:pt>
                <c:pt idx="2">
                  <c:v>0.06</c:v>
                </c:pt>
                <c:pt idx="3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бы вы вернуться в район после получения профессии?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Хотели бы вернуться в район</c:v>
                </c:pt>
                <c:pt idx="1">
                  <c:v>Не хотят возвращаться в район</c:v>
                </c:pt>
                <c:pt idx="2">
                  <c:v>Возможно вернусь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0.06</c:v>
                </c:pt>
                <c:pt idx="1">
                  <c:v>0.56000000000000005</c:v>
                </c:pt>
                <c:pt idx="2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952061849596335"/>
          <c:y val="0.26374945185249948"/>
          <c:w val="0.31112653008721475"/>
          <c:h val="0.615634191289475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Наиболее значимые условия для возвращения в район 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Найду достойно оплачиваемую работу по специальности</c:v>
                </c:pt>
                <c:pt idx="1">
                  <c:v>Если найду работу по выбранной специальности </c:v>
                </c:pt>
                <c:pt idx="2">
                  <c:v>В случае улучшения  организации досуга молодежи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0.66</c:v>
                </c:pt>
                <c:pt idx="1">
                  <c:v>0.17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Причины нежелания школьников возвращаться в Брединский район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"Не интересно жить"</c:v>
                </c:pt>
                <c:pt idx="1">
                  <c:v>Невостребованность будущей профессии</c:v>
                </c:pt>
                <c:pt idx="2">
                  <c:v>Нет возможности полноценно воспитывать детей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0.44</c:v>
                </c:pt>
                <c:pt idx="1">
                  <c:v>0.31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бы Вы предложили изменить, чтобы у молодежи возникло желание вернуться в свой район обратно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Наличие рабочих мест с достойной заработной платой</c:v>
                </c:pt>
                <c:pt idx="1">
                  <c:v>Развитая социальная сфера</c:v>
                </c:pt>
                <c:pt idx="2">
                  <c:v>Возможность иметь собственное жилье</c:v>
                </c:pt>
                <c:pt idx="3">
                  <c:v>Возможность открыть собственное дело</c:v>
                </c:pt>
                <c:pt idx="4">
                  <c:v>Организация досуга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</c:v>
                </c:pt>
                <c:pt idx="1">
                  <c:v>0.25</c:v>
                </c:pt>
                <c:pt idx="2">
                  <c:v>0.13</c:v>
                </c:pt>
                <c:pt idx="3">
                  <c:v>0.06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28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Муниципальное казенное общеобразовательное учреждение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«</a:t>
            </a:r>
            <a:r>
              <a:rPr lang="ru-RU" sz="2200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Княженская</a:t>
            </a: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средняя общеобразовательная школа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имени Сергея Дорофеева и Дениса Козлова»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36912"/>
            <a:ext cx="8208912" cy="2088232"/>
          </a:xfrm>
        </p:spPr>
        <p:txBody>
          <a:bodyPr>
            <a:normAutofit fontScale="77500" lnSpcReduction="20000"/>
          </a:bodyPr>
          <a:lstStyle/>
          <a:p>
            <a:pPr marL="0" lvl="0" algn="ctr">
              <a:buClrTx/>
              <a:buSzTx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</a:p>
          <a:p>
            <a:pPr algn="ctr">
              <a:lnSpc>
                <a:spcPct val="17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«Молодежная миграция: кто, куда и зачем едет?»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Тип проекта: </a:t>
            </a:r>
            <a:r>
              <a:rPr lang="ru-RU" sz="3100" u="sng" dirty="0">
                <a:solidFill>
                  <a:srgbClr val="000000"/>
                </a:solidFill>
                <a:latin typeface="Times New Roman"/>
                <a:ea typeface="Times New Roman"/>
              </a:rPr>
              <a:t>информационно-познавательный</a:t>
            </a:r>
            <a:endParaRPr lang="ru-RU" sz="31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4221088"/>
            <a:ext cx="3600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Царевская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Ксения,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Цыбина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</a:t>
            </a:r>
          </a:p>
        </p:txBody>
      </p:sp>
    </p:spTree>
    <p:extLst>
      <p:ext uri="{BB962C8B-B14F-4D97-AF65-F5344CB8AC3E}">
        <p14:creationId xmlns:p14="http://schemas.microsoft.com/office/powerpoint/2010/main" val="32369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Результаты 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292822"/>
              </p:ext>
            </p:extLst>
          </p:nvPr>
        </p:nvGraphicFramePr>
        <p:xfrm>
          <a:off x="468313" y="1628775"/>
          <a:ext cx="8352159" cy="4896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52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Результаты 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869586"/>
              </p:ext>
            </p:extLst>
          </p:nvPr>
        </p:nvGraphicFramePr>
        <p:xfrm>
          <a:off x="468313" y="1773238"/>
          <a:ext cx="8218487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40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Результаты 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36244"/>
              </p:ext>
            </p:extLst>
          </p:nvPr>
        </p:nvGraphicFramePr>
        <p:xfrm>
          <a:off x="467544" y="1196752"/>
          <a:ext cx="842493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263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6000" kern="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Заключение</a:t>
            </a:r>
            <a:r>
              <a:rPr lang="ru-RU" sz="4000" kern="0" dirty="0">
                <a:solidFill>
                  <a:srgbClr val="365F91"/>
                </a:solidFill>
                <a:effectLst/>
                <a:latin typeface="Cambria"/>
                <a:ea typeface="Times New Roman"/>
                <a:cs typeface="Times New Roman"/>
              </a:rPr>
              <a:t/>
            </a:r>
            <a:br>
              <a:rPr lang="ru-RU" sz="4000" kern="0" dirty="0">
                <a:solidFill>
                  <a:srgbClr val="365F91"/>
                </a:solidFill>
                <a:effectLst/>
                <a:latin typeface="Cambria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536504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10000"/>
              </a:lnSpc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Анализ </a:t>
            </a:r>
            <a:r>
              <a:rPr lang="ru-RU" sz="2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литературы и других источников </a:t>
            </a:r>
            <a:r>
              <a:rPr lang="ru-RU" sz="2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позволил разобраться что такое миграция. Рассмотрены ее виды и причины.</a:t>
            </a:r>
          </a:p>
          <a:p>
            <a:pPr marL="514350" indent="-514350" algn="just">
              <a:lnSpc>
                <a:spcPct val="110000"/>
              </a:lnSpc>
              <a:buAutoNum type="arabicPeriod"/>
            </a:pPr>
            <a:r>
              <a:rPr lang="ru-RU" sz="2600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Выяснили некоторые </a:t>
            </a:r>
            <a:r>
              <a:rPr lang="ru-RU" sz="2600" dirty="0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аспекты молодежной миграции на основании анализа анкетирования школьников </a:t>
            </a:r>
            <a:r>
              <a:rPr lang="ru-RU" sz="2600" dirty="0" err="1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Княженской</a:t>
            </a:r>
            <a:r>
              <a:rPr lang="ru-RU" sz="2600" dirty="0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средней общеобразовательной школы</a:t>
            </a:r>
            <a:r>
              <a:rPr lang="ru-RU" sz="2600" dirty="0">
                <a:solidFill>
                  <a:srgbClr val="181818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 algn="just">
              <a:lnSpc>
                <a:spcPct val="110000"/>
              </a:lnSpc>
              <a:buAutoNum type="arabicPeriod"/>
            </a:pP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Перспектива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возвращения молодежи в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Брединский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район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после получения образования зависит от социальной «привлекательности» территории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pPr marL="514350" indent="-514350" algn="just">
              <a:buAutoNum type="arabicPeriod"/>
            </a:pPr>
            <a:endParaRPr lang="ru-RU" dirty="0" smtClean="0"/>
          </a:p>
          <a:p>
            <a:pPr marL="514350" indent="-514350" algn="just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43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4800" dirty="0" smtClean="0"/>
              <a:t> Спасибо за внимание!!!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398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28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Муниципальное казенное общеобразовательное учреждение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«</a:t>
            </a:r>
            <a:r>
              <a:rPr lang="ru-RU" sz="2200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Княженская</a:t>
            </a: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средняя общеобразовательная школа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имени Сергея Дорофеева и Дениса Козлова»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36912"/>
            <a:ext cx="8208912" cy="2088232"/>
          </a:xfrm>
        </p:spPr>
        <p:txBody>
          <a:bodyPr>
            <a:normAutofit fontScale="77500" lnSpcReduction="20000"/>
          </a:bodyPr>
          <a:lstStyle/>
          <a:p>
            <a:pPr marL="0" lvl="0" algn="ctr">
              <a:buClrTx/>
              <a:buSzTx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</a:p>
          <a:p>
            <a:pPr algn="ctr">
              <a:lnSpc>
                <a:spcPct val="17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«Молодежная миграция: кто, куда и зачем едет?»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Тип проекта: </a:t>
            </a:r>
            <a:r>
              <a:rPr lang="ru-RU" sz="3100" u="sng" dirty="0">
                <a:solidFill>
                  <a:srgbClr val="000000"/>
                </a:solidFill>
                <a:latin typeface="Times New Roman"/>
                <a:ea typeface="Times New Roman"/>
              </a:rPr>
              <a:t>информационно-познавательный</a:t>
            </a:r>
            <a:endParaRPr lang="ru-RU" sz="31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4221088"/>
            <a:ext cx="3600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Царевская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Ксения,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Цыбина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</a:t>
            </a:r>
          </a:p>
        </p:txBody>
      </p:sp>
    </p:spTree>
    <p:extLst>
      <p:ext uri="{BB962C8B-B14F-4D97-AF65-F5344CB8AC3E}">
        <p14:creationId xmlns:p14="http://schemas.microsoft.com/office/powerpoint/2010/main" val="12038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/>
          </a:bodyPr>
          <a:lstStyle/>
          <a:p>
            <a:pPr marL="0" indent="0" algn="just" fontAlgn="base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 определить основные причины молодежной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миграции,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выявить условия, мотивирующие молодых людей к возвращению на свою малую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Родину. </a:t>
            </a:r>
          </a:p>
          <a:p>
            <a:pPr marL="0" indent="0" algn="just" fontAlgn="base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just" fontAlgn="base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Объект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исследования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– учащиеся 8, 9-х классов (те, кто достиг 14-летнего возраста) МКОУ «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Княженской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средней общеобразовательной школы»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Брединского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 района Челябинской области.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Предмет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исследования –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аспекты и причины молодежной миграции.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1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30352"/>
            <a:ext cx="8219256" cy="5202904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Times New Roman"/>
              </a:rPr>
              <a:t>Задачи: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изучить литературу по данной теме;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2)провести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анкетирование (соцопрос) </a:t>
            </a: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среди </a:t>
            </a:r>
            <a:r>
              <a:rPr lang="ru-RU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учеников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школы на предмет их отношения к миграции в крупные города;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3)проанализировать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результаты проведённого анкетирования и выявить основные причины оттока молодёжи.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3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Что такое миграция?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183880" cy="41879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	</a:t>
            </a:r>
            <a:r>
              <a:rPr lang="ru-RU" b="1" dirty="0" smtClean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Миграция</a:t>
            </a:r>
            <a:r>
              <a:rPr lang="ru-RU" dirty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 — это любые перемещения или переселения людей как внутри страны (внутренняя), так и за её пределы (внешняя).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Молодежная миграция.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248472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Молодёжь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– в широком смысле обширная совокупность групповых общностей, образующих на основе возрастных признаков и связанных с ними основных видов деятельности. Нижняя возрастная граница молодежи устанавливается между 14 и 16, верхняя – между 25 и 30 годами.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026575"/>
              </p:ext>
            </p:extLst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95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051560"/>
          </a:xfrm>
        </p:spPr>
        <p:txBody>
          <a:bodyPr/>
          <a:lstStyle/>
          <a:p>
            <a:pPr algn="ctr"/>
            <a:r>
              <a:rPr lang="ru-RU" dirty="0"/>
              <a:t>Результаты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775971"/>
              </p:ext>
            </p:extLst>
          </p:nvPr>
        </p:nvGraphicFramePr>
        <p:xfrm>
          <a:off x="467544" y="1556792"/>
          <a:ext cx="8290694" cy="4240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6022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172" y="455725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Результаты 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956432"/>
              </p:ext>
            </p:extLst>
          </p:nvPr>
        </p:nvGraphicFramePr>
        <p:xfrm>
          <a:off x="467544" y="1772816"/>
          <a:ext cx="8219256" cy="4464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01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Результаты исследования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0097762"/>
              </p:ext>
            </p:extLst>
          </p:nvPr>
        </p:nvGraphicFramePr>
        <p:xfrm>
          <a:off x="539552" y="1773238"/>
          <a:ext cx="8147248" cy="4392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305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267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Муниципальное казенное общеобразовательное учреждение «Княженская средняя общеобразовательная школа имени Сергея Дорофеева и Дениса Козлова» </vt:lpstr>
      <vt:lpstr>Презентация PowerPoint</vt:lpstr>
      <vt:lpstr>Презентация PowerPoint</vt:lpstr>
      <vt:lpstr>Что такое миграция?</vt:lpstr>
      <vt:lpstr>Молодежная миграция.</vt:lpstr>
      <vt:lpstr>Презентация PowerPoint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Заключение </vt:lpstr>
      <vt:lpstr>Презентация PowerPoint</vt:lpstr>
      <vt:lpstr>Муниципальное казенное общеобразовательное учреждение «Княженская средняя общеобразовательная школа имени Сергея Дорофеева и Дениса Козлова»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«Княженская средняя общеобразовательная школа имени Сергея Дорофеева и Дениса Козлова» </dc:title>
  <dc:creator>User</dc:creator>
  <cp:lastModifiedBy>RePack by Diakov</cp:lastModifiedBy>
  <cp:revision>20</cp:revision>
  <dcterms:created xsi:type="dcterms:W3CDTF">2022-03-10T14:41:46Z</dcterms:created>
  <dcterms:modified xsi:type="dcterms:W3CDTF">2022-03-12T17:33:45Z</dcterms:modified>
</cp:coreProperties>
</file>