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3" r:id="rId4"/>
    <p:sldId id="297" r:id="rId5"/>
    <p:sldId id="258" r:id="rId6"/>
    <p:sldId id="266" r:id="rId7"/>
    <p:sldId id="269" r:id="rId8"/>
    <p:sldId id="270" r:id="rId9"/>
    <p:sldId id="287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C1B5B-B8AF-4C86-BC67-E5A9C128564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EBDDF-0336-47EE-9B8E-80C4C518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_________Microsoft_Word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Государственное казенное общеобразовательное учреждение Ростовской области  "</a:t>
            </a:r>
            <a:r>
              <a:rPr lang="ru-RU" sz="2700" b="1" dirty="0" err="1">
                <a:solidFill>
                  <a:schemeClr val="tx2">
                    <a:lumMod val="75000"/>
                  </a:schemeClr>
                </a:solidFill>
              </a:rPr>
              <a:t>Матвеево-Курганская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 специальная школа-интернат"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71475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Нетрадиционные способы рефлексии при работе с детьми с особыми образовательными потребностями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596" y="1643050"/>
            <a:ext cx="1610591" cy="1571636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402832" cy="666936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Игры с прищепками направлены на формирование умения сличать и объединять предметы по признаку цвета, способствуют развитию ощущений собственных движений и формированию положительного настроя на совместную со взрослым работу. Они стимулируют речевую активность детей. Обычные бельевые разноцветные прищепки служат хорошим подспорьем  в развитии у детей пространственно-временных представлений. </a:t>
            </a:r>
          </a:p>
        </p:txBody>
      </p:sp>
      <p:pic>
        <p:nvPicPr>
          <p:cNvPr id="4" name="Picture 2" descr="E:\Для Ирины Анатольевны\DSC07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7560" y="497053"/>
            <a:ext cx="4256440" cy="56752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715272" y="5572140"/>
            <a:ext cx="1214414" cy="271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Нетрадиционные формы коррекционной работы с детьми с ОВЗ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В настоящее время  значительно увеличилось количество детей с различными патологиями, которых  объединили в одну группу «дети с ограниченными возможностями» (ОВЗ). Это дети, с разными отклонениями психического и физического плана, которые обуславливаются нарушением общего развития, не позволяющим вести полноценный образ жизни. Они лишены предметно-практической деятельности, ограничены в игровой деятельности, а  это негативно сказывается на формировании высших психических функций. зачастую преобладает агрессивность, или чрезмерная расторможенность, повышенная истощаемость, наблюдается дефицит внимания, снижена память и работоспособность.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Настенный модуль </a:t>
            </a:r>
            <a:r>
              <a:rPr lang="ru-RU" sz="3200" dirty="0" err="1" smtClean="0"/>
              <a:t>офтальмотренажер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для концентрации внимания и снятия зрительного напряжения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056784" cy="492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282" y="0"/>
          <a:ext cx="8929718" cy="6769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4" imgW="9391166" imgH="7476338" progId="Word.Document.12">
                  <p:embed/>
                </p:oleObj>
              </mc:Choice>
              <mc:Fallback>
                <p:oleObj name="Документ" r:id="rId4" imgW="9391166" imgH="747633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0"/>
                        <a:ext cx="8929718" cy="67691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Логопедия</a:t>
            </a:r>
            <a:br>
              <a:rPr lang="ru-RU" sz="28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целью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логопедической работы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детьмиТМНР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является развитие речевого общения, улучшение разборчивости речевого высказывания для того, чтобы обеспечить ребёнку наибольшее понимание его речи окружающими.</a:t>
            </a:r>
            <a:endParaRPr lang="ru-RU" sz="2800" dirty="0"/>
          </a:p>
        </p:txBody>
      </p:sp>
      <p:pic>
        <p:nvPicPr>
          <p:cNvPr id="4" name="Рисунок 3" descr="SAM_2883.JPG"/>
          <p:cNvPicPr>
            <a:picLocks noChangeAspect="1"/>
          </p:cNvPicPr>
          <p:nvPr/>
        </p:nvPicPr>
        <p:blipFill>
          <a:blip r:embed="rId2" cstate="print"/>
          <a:srcRect l="12500" t="6641" r="25781"/>
          <a:stretch>
            <a:fillRect/>
          </a:stretch>
        </p:blipFill>
        <p:spPr>
          <a:xfrm>
            <a:off x="432181" y="3143248"/>
            <a:ext cx="3425439" cy="345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c06gM0_byc.jpg"/>
          <p:cNvPicPr>
            <a:picLocks noChangeAspect="1"/>
          </p:cNvPicPr>
          <p:nvPr/>
        </p:nvPicPr>
        <p:blipFill>
          <a:blip r:embed="rId3"/>
          <a:srcRect t="10400" r="16406"/>
          <a:stretch>
            <a:fillRect/>
          </a:stretch>
        </p:blipFill>
        <p:spPr>
          <a:xfrm>
            <a:off x="4857752" y="3214686"/>
            <a:ext cx="3887842" cy="3124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общей и мелкой моторики:</a:t>
            </a:r>
            <a:br>
              <a:rPr lang="ru-RU" alt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20180422_1821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166721" y="1643050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80422_183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714612" y="3929066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80422_1856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533436" y="1681746"/>
            <a:ext cx="3738590" cy="280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Ароматерапия</a:t>
            </a:r>
            <a:r>
              <a:rPr lang="ru-RU" sz="3600" dirty="0" smtClean="0"/>
              <a:t> — лечение с помощью эфирных масел разных растений.</a:t>
            </a:r>
            <a:br>
              <a:rPr lang="ru-RU" sz="3600" dirty="0" smtClean="0"/>
            </a:br>
            <a:r>
              <a:rPr lang="ru-RU" sz="3600" dirty="0" smtClean="0"/>
              <a:t>Цели </a:t>
            </a:r>
            <a:r>
              <a:rPr lang="ru-RU" sz="3600" dirty="0" err="1" smtClean="0"/>
              <a:t>ароматерапии</a:t>
            </a:r>
            <a:r>
              <a:rPr lang="ru-RU" sz="3600" dirty="0" smtClean="0"/>
              <a:t> - нормализовать мышечный тонус, повышать работоспособность,</a:t>
            </a:r>
            <a:br>
              <a:rPr lang="ru-RU" sz="3600" dirty="0" smtClean="0"/>
            </a:br>
            <a:r>
              <a:rPr lang="ru-RU" sz="3600" dirty="0" smtClean="0"/>
              <a:t>настроение, уверенность в себе.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2" descr="https://pp.userapi.com/c845217/v845217891/184a5e/xdQx3N91F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71810"/>
            <a:ext cx="4595811" cy="3446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s://pp.userapi.com/c846120/v846120891/1885f5/hUBZM9wGb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083" y="3143248"/>
            <a:ext cx="4661917" cy="3496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Пескотерапия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игра с песком, как способ развития ребенка.</a:t>
            </a:r>
            <a:endParaRPr lang="ru-RU" dirty="0"/>
          </a:p>
        </p:txBody>
      </p:sp>
      <p:pic>
        <p:nvPicPr>
          <p:cNvPr id="7" name="Рисунок 6" descr="qWjsQXx5oX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61" y="1357298"/>
            <a:ext cx="3643339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00034" y="4286256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Этот метод объединяет множество упражнений и игр, направленных на общую релаксацию, снятие двигательных стереотипов и судорожных движений, на повышение концентрации внимания и усидчивости</a:t>
            </a:r>
            <a:endParaRPr lang="ru-RU" sz="2800" dirty="0"/>
          </a:p>
        </p:txBody>
      </p:sp>
      <p:pic>
        <p:nvPicPr>
          <p:cNvPr id="10" name="Рисунок 9" descr="IlkxZPU1AUM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786" y="1643050"/>
            <a:ext cx="321471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500298" y="1714488"/>
            <a:ext cx="428628" cy="92869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:\Для Ирины Анатольевны\17-18 год\DSC05042.JPG"/>
          <p:cNvPicPr/>
          <p:nvPr/>
        </p:nvPicPr>
        <p:blipFill>
          <a:blip r:embed="rId2" cstate="print"/>
          <a:srcRect b="11033"/>
          <a:stretch>
            <a:fillRect/>
          </a:stretch>
        </p:blipFill>
        <p:spPr bwMode="auto">
          <a:xfrm>
            <a:off x="2214546" y="714356"/>
            <a:ext cx="4676579" cy="59495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786842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Настенный  модуль-основное упражнение для координации движений и моторной памяти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213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Документ</vt:lpstr>
      <vt:lpstr> Государственное казенное общеобразовательное учреждение Ростовской области  "Матвеево-Курганская специальная школа-интернат" </vt:lpstr>
      <vt:lpstr>Нетрадиционные формы коррекционной работы с детьми с ОВЗ</vt:lpstr>
      <vt:lpstr>Настенный модуль офтальмотренажер для концентрации внимания и снятия зрительного напряжения </vt:lpstr>
      <vt:lpstr>Презентация PowerPoint</vt:lpstr>
      <vt:lpstr>   Логопедия   Основной целью логопедической работы с детьмиТМНР является развитие речевого общения, улучшение разборчивости речевого высказывания для того, чтобы обеспечить ребёнку наибольшее понимание его речи окружающими.</vt:lpstr>
      <vt:lpstr>Развитие общей и мелкой моторики: </vt:lpstr>
      <vt:lpstr>     Ароматерапия — лечение с помощью эфирных масел разных растений. Цели ароматерапии - нормализовать мышечный тонус, повышать работоспособность, настроение, уверенность в себе.  </vt:lpstr>
      <vt:lpstr>Пескотерапия - игра с песком, как способ развития ребенка.</vt:lpstr>
      <vt:lpstr>Настенный  модуль-основное упражнение для координации движений и моторной памяти</vt:lpstr>
      <vt:lpstr>Игры с прищепками направлены на формирование умения сличать и объединять предметы по признаку цвета, способствуют развитию ощущений собственных движений и формированию положительного настроя на совместную со взрослым работу. Они стимулируют речевую активность детей. Обычные бельевые разноцветные прищепки служат хорошим подспорьем  в развитии у детей пространственно-временных представлений.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общеобразовательное учреждение Ростовской области  "Матвеево-Курганская специальная школа-интернат"</dc:title>
  <dc:creator>Пользоватеть</dc:creator>
  <cp:lastModifiedBy>бим</cp:lastModifiedBy>
  <cp:revision>34</cp:revision>
  <dcterms:created xsi:type="dcterms:W3CDTF">2019-02-11T10:15:48Z</dcterms:created>
  <dcterms:modified xsi:type="dcterms:W3CDTF">2022-12-18T14:48:44Z</dcterms:modified>
</cp:coreProperties>
</file>