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7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559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61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007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718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9514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3079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951446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5517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552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3078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719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42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444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0679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0486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1768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217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7781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C0D45-1226-4386-A7CA-A0063C6FCFC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EE67406-6508-42CF-82C4-433B0E60C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3874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274763"/>
            <a:ext cx="9055100" cy="554037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Тема «Формирование безопасного поведения у детей дошкольного возраста через ознакомление с правилами дорожного движения»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588036" y="1895475"/>
            <a:ext cx="8991064" cy="486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4630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93383" y="404256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Наши работы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314636" y="164195"/>
            <a:ext cx="4082173" cy="30419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904875" y="1433290"/>
            <a:ext cx="5191125" cy="33371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15343" y="3515424"/>
            <a:ext cx="4082173" cy="318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918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06063" y="1957588"/>
            <a:ext cx="5293217" cy="329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04587" y="3193961"/>
            <a:ext cx="5563673" cy="342578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833071" y="108955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Коллективная работа «Улица нашего города» (</a:t>
            </a:r>
            <a:r>
              <a:rPr lang="ru-RU" sz="2800" dirty="0" err="1" smtClean="0"/>
              <a:t>лепка+аппликация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44553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7200" y="21453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Совместная работа с родителями по темам: «Безопасный путь от дома до детского сада», «Пристегни близкого и пристегнись сам»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96388" y="1853073"/>
            <a:ext cx="3866071" cy="29279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47921" y="1853073"/>
            <a:ext cx="3613152" cy="2927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5348" y="1853073"/>
            <a:ext cx="2759684" cy="4906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985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175" y="157385"/>
            <a:ext cx="8911687" cy="12808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Экскурсия по посёлку «Безопасный путь до школы»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9104" y="1238250"/>
            <a:ext cx="3091458" cy="5495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5632" y="1861915"/>
            <a:ext cx="7112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44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53388" y="333375"/>
            <a:ext cx="3482578" cy="61912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23875" y="962025"/>
            <a:ext cx="7077076" cy="451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596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63550" y="295275"/>
            <a:ext cx="5384800" cy="38004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91225" y="2519362"/>
            <a:ext cx="6067425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166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84408" y="3048000"/>
            <a:ext cx="5621867" cy="3162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4107" y="971550"/>
            <a:ext cx="6096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965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2475" y="400049"/>
            <a:ext cx="5010150" cy="3429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24600" y="2690811"/>
            <a:ext cx="5448300" cy="359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661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конце года провела с детьми викторину по теме «Знатоки дорожного движения»</a:t>
            </a:r>
          </a:p>
          <a:p>
            <a:r>
              <a:rPr lang="ru-RU" b="1" dirty="0"/>
              <a:t>Цель:</a:t>
            </a:r>
            <a:r>
              <a:rPr lang="ru-RU" dirty="0"/>
              <a:t> закрепить с детьми </a:t>
            </a:r>
            <a:r>
              <a:rPr lang="ru-RU" dirty="0" smtClean="0"/>
              <a:t>знания правила дорожного движения</a:t>
            </a:r>
            <a:r>
              <a:rPr lang="ru-RU" dirty="0"/>
              <a:t>, </a:t>
            </a:r>
            <a:r>
              <a:rPr lang="ru-RU" dirty="0" smtClean="0"/>
              <a:t>назначение </a:t>
            </a:r>
            <a:r>
              <a:rPr lang="ru-RU" dirty="0"/>
              <a:t>и сигналы светофора, расширить знания о дорожных знаках, их классификации, </a:t>
            </a:r>
            <a:r>
              <a:rPr lang="ru-RU" dirty="0" smtClean="0"/>
              <a:t>видах </a:t>
            </a:r>
            <a:r>
              <a:rPr lang="ru-RU" dirty="0"/>
              <a:t>транспорта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Членам жюри была Суровая Ольга Борисовна.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6889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92479" y="139337"/>
            <a:ext cx="5068389" cy="3373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75481" y="139337"/>
            <a:ext cx="4371702" cy="30654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479" y="3718283"/>
            <a:ext cx="5070963" cy="28524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75481" y="3371105"/>
            <a:ext cx="5042875" cy="319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926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915" y="2502895"/>
            <a:ext cx="11285001" cy="3634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Тип проекта</a:t>
            </a:r>
            <a:r>
              <a:rPr lang="ru-RU" sz="2800" dirty="0" smtClean="0"/>
              <a:t>: игровой, интегрированный, долгосрочный.</a:t>
            </a:r>
            <a:br>
              <a:rPr lang="ru-RU" sz="2800" dirty="0" smtClean="0"/>
            </a:br>
            <a:r>
              <a:rPr lang="ru-RU" sz="2800" b="1" dirty="0" smtClean="0"/>
              <a:t>Сроки реализации проекта</a:t>
            </a:r>
            <a:r>
              <a:rPr lang="ru-RU" sz="2800" dirty="0" smtClean="0"/>
              <a:t>: сентябрь 2017-май 2018</a:t>
            </a:r>
            <a:br>
              <a:rPr lang="ru-RU" sz="2800" dirty="0" smtClean="0"/>
            </a:br>
            <a:r>
              <a:rPr lang="ru-RU" sz="2800" b="1" dirty="0" smtClean="0"/>
              <a:t>Субъекты: </a:t>
            </a:r>
            <a:r>
              <a:rPr lang="ru-RU" sz="2800" dirty="0" smtClean="0"/>
              <a:t>воспитанники, воспитатель, родители.</a:t>
            </a:r>
            <a:br>
              <a:rPr lang="ru-RU" sz="2800" dirty="0" smtClean="0"/>
            </a:br>
            <a:r>
              <a:rPr lang="ru-RU" sz="2800" b="1" dirty="0" smtClean="0"/>
              <a:t>Цель:</a:t>
            </a:r>
            <a:r>
              <a:rPr lang="ru-RU" sz="2800" dirty="0" smtClean="0"/>
              <a:t> сформировать </a:t>
            </a:r>
            <a:r>
              <a:rPr lang="ru-RU" sz="2800" dirty="0"/>
              <a:t>у детей дошкольного возраста основы безопасного </a:t>
            </a:r>
            <a:r>
              <a:rPr lang="ru-RU" sz="2800" dirty="0" smtClean="0"/>
              <a:t>поведения на проезжей части и правилах дорожного движения.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/>
              <a:t>Задачи:</a:t>
            </a:r>
            <a:r>
              <a:rPr lang="ru-RU" sz="2800" dirty="0" smtClean="0"/>
              <a:t> обучить </a:t>
            </a:r>
            <a:r>
              <a:rPr lang="ru-RU" sz="2800" dirty="0"/>
              <a:t>детей </a:t>
            </a:r>
            <a:r>
              <a:rPr lang="ru-RU" sz="2800" dirty="0" smtClean="0"/>
              <a:t>элементарным правилам дорожного движения: дорожные знаки, </a:t>
            </a:r>
            <a:r>
              <a:rPr lang="ru-RU" sz="2800" dirty="0"/>
              <a:t>пешеходный </a:t>
            </a:r>
            <a:r>
              <a:rPr lang="ru-RU" sz="2800" dirty="0" smtClean="0"/>
              <a:t>переход, тротуар.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27866" y="0"/>
            <a:ext cx="5774267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439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532" y="102226"/>
            <a:ext cx="3039011" cy="54026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4804" y="869199"/>
            <a:ext cx="2607589" cy="4635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483428" y="1450483"/>
            <a:ext cx="5782491" cy="405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1933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09093" y="128789"/>
            <a:ext cx="5834130" cy="3618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49284" y="3026535"/>
            <a:ext cx="555938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8826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46976" y="103031"/>
            <a:ext cx="4932608" cy="33356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8827" y="103031"/>
            <a:ext cx="5930005" cy="3335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7909" y="3554570"/>
            <a:ext cx="5625920" cy="316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696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Обучающая беседа о правилах движения на дорогах с инспектором ГИБДД города </a:t>
            </a:r>
            <a:r>
              <a:rPr lang="ru-RU" sz="2800" dirty="0" err="1" smtClean="0"/>
              <a:t>Североурльска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3062" y="1481137"/>
            <a:ext cx="5540439" cy="3900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16061" y="2705101"/>
            <a:ext cx="5283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398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Практическая работа на макете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04270" y="3171825"/>
            <a:ext cx="4733776" cy="35503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0424" y="1476374"/>
            <a:ext cx="4800601" cy="3600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891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2801" y="180975"/>
            <a:ext cx="5702300" cy="4276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5600" y="2705100"/>
            <a:ext cx="5324475" cy="3993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553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Участие детей в городском проекте «Зелёный огонёк»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09795" y="2105025"/>
            <a:ext cx="5514829" cy="448627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 также продемонстрировали своё выступление на общем садовском собрании: «ДТП на дорогах»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33729" y="3257549"/>
            <a:ext cx="5282045" cy="3133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9795" y="1824037"/>
            <a:ext cx="5212772" cy="286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221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7136" y="135786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Просмотр серии мультфильмов на тему «Дорожные знаки» Илья Муромец в Тридесятом государстве.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590"/>
          <a:stretch/>
        </p:blipFill>
        <p:spPr>
          <a:xfrm>
            <a:off x="350795" y="2063797"/>
            <a:ext cx="4586965" cy="29677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108146" y="911577"/>
            <a:ext cx="3976221" cy="26361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1288" y="3782817"/>
            <a:ext cx="5229939" cy="294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661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1972" y="1385282"/>
            <a:ext cx="5241702" cy="33082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65442" y="2936382"/>
            <a:ext cx="6247685" cy="351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42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Познавательный видеоролик «Дорожные знаки»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300" y="1514475"/>
            <a:ext cx="4490332" cy="25258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7375" y="2171055"/>
            <a:ext cx="6283413" cy="35344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6300" y="4254104"/>
            <a:ext cx="4490332" cy="248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119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389</TotalTime>
  <Words>121</Words>
  <Application>Microsoft Office PowerPoint</Application>
  <PresentationFormat>Произвольный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Легкий дым</vt:lpstr>
      <vt:lpstr>    Тема «Формирование безопасного поведения у детей дошкольного возраста через ознакомление с правилами дорожного движения»</vt:lpstr>
      <vt:lpstr>  Тип проекта: игровой, интегрированный, долгосрочный. Сроки реализации проекта: сентябрь 2017-май 2018 Субъекты: воспитанники, воспитатель, родители. Цель: сформировать у детей дошкольного возраста основы безопасного поведения на проезжей части и правилах дорожного движения. Задачи: обучить детей элементарным правилам дорожного движения: дорожные знаки, пешеходный переход, тротуар.  </vt:lpstr>
      <vt:lpstr>Обучающая беседа о правилах движения на дорогах с инспектором ГИБДД города Североурльска</vt:lpstr>
      <vt:lpstr>Практическая работа на макете</vt:lpstr>
      <vt:lpstr>Слайд 5</vt:lpstr>
      <vt:lpstr>Участие детей в городском проекте «Зелёный огонёк»</vt:lpstr>
      <vt:lpstr>Просмотр серии мультфильмов на тему «Дорожные знаки» Илья Муромец в Тридесятом государстве.</vt:lpstr>
      <vt:lpstr>Слайд 8</vt:lpstr>
      <vt:lpstr>Познавательный видеоролик «Дорожные знаки»</vt:lpstr>
      <vt:lpstr>Наши работы</vt:lpstr>
      <vt:lpstr>Коллективная работа «Улица нашего города» (лепка+аппликация)</vt:lpstr>
      <vt:lpstr>Совместная работа с родителями по темам: «Безопасный путь от дома до детского сада», «Пристегни близкого и пристегнись сам»</vt:lpstr>
      <vt:lpstr>Экскурсия по посёлку «Безопасный путь до школы»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Пользователь</cp:lastModifiedBy>
  <cp:revision>27</cp:revision>
  <dcterms:created xsi:type="dcterms:W3CDTF">2018-03-23T11:20:34Z</dcterms:created>
  <dcterms:modified xsi:type="dcterms:W3CDTF">2022-12-18T17:26:31Z</dcterms:modified>
</cp:coreProperties>
</file>