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10001"/>
            </a:srgbClr>
          </a:solidFill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E896882-06D9-493F-862F-014310FAE6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37BC5-4534-42F7-99F2-9E19885942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70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203E8-5455-4B29-8BC3-43FE3DC3CC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813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AAE01-31D3-4105-86A5-14EB6B53282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90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E53EF-8334-49BD-A2ED-0AAE70879EE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26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9E65F-E3F9-4CEF-B999-CC267DBFBC9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729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E7192-76F6-493E-A0A7-B31E6036B4B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111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770F7-F1F5-48F3-8145-7FEF742B0A4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1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54F33-C926-4C5D-900E-63C803D4F37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41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86521-3A6C-4943-9531-DC36AFEAB40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514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F65D8-518E-4A1E-98FB-6037F64B348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5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1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0FEC5534-86B8-4F90-8136-59B6CBD2C1D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i="0" dirty="0" smtClean="0">
                <a:latin typeface="Monotype Corsiva" pitchFamily="66" charset="0"/>
                <a:cs typeface="Times New Roman" pitchFamily="18" charset="0"/>
              </a:rPr>
              <a:t>ПА ДЕ ГРАС</a:t>
            </a:r>
            <a:endParaRPr lang="ru-RU" sz="8000" i="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User\Рабочий стол\padegr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01008"/>
            <a:ext cx="345638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i="0" dirty="0" smtClean="0">
                <a:latin typeface="Monotype Corsiva" pitchFamily="66" charset="0"/>
                <a:cs typeface="Times New Roman" pitchFamily="18" charset="0"/>
              </a:rPr>
              <a:t>ПА ДЕ ГРАС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С французского</a:t>
            </a:r>
            <a:r>
              <a:rPr lang="ru-RU" dirty="0">
                <a:solidFill>
                  <a:srgbClr val="663300"/>
                </a:solidFill>
                <a:latin typeface="Monotype Corsiva" pitchFamily="66" charset="0"/>
              </a:rPr>
              <a:t> Pas de </a:t>
            </a:r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Grace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(па де грас)</a:t>
            </a:r>
            <a:r>
              <a:rPr lang="ru-RU" dirty="0">
                <a:solidFill>
                  <a:srgbClr val="663300"/>
                </a:solidFill>
                <a:latin typeface="Monotype Corsiva" pitchFamily="66" charset="0"/>
              </a:rPr>
              <a:t> – </a:t>
            </a:r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буквально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«</a:t>
            </a:r>
            <a:r>
              <a:rPr lang="ru-RU" dirty="0">
                <a:solidFill>
                  <a:srgbClr val="663300"/>
                </a:solidFill>
                <a:latin typeface="Monotype Corsiva" pitchFamily="66" charset="0"/>
              </a:rPr>
              <a:t>грациозный шаг</a:t>
            </a:r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»</a:t>
            </a:r>
          </a:p>
          <a:p>
            <a:pPr marL="0" indent="0" algn="ctr">
              <a:buNone/>
            </a:pPr>
            <a:endParaRPr lang="ru-RU" b="0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098" name="Picture 2" descr="C:\Documents and Settings\User\Рабочий стол\1454901_682758988409172_80702170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56992"/>
            <a:ext cx="511256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38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i="0" dirty="0" smtClean="0">
                <a:latin typeface="Monotype Corsiva" pitchFamily="66" charset="0"/>
                <a:cs typeface="Times New Roman" pitchFamily="18" charset="0"/>
              </a:rPr>
              <a:t>ПА ДЕ ГРАС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Зародился во Франции</a:t>
            </a:r>
          </a:p>
          <a:p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Развитие как танец получил в России</a:t>
            </a:r>
          </a:p>
          <a:p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Российский </a:t>
            </a:r>
            <a:r>
              <a:rPr lang="ru-RU" dirty="0">
                <a:solidFill>
                  <a:srgbClr val="663300"/>
                </a:solidFill>
                <a:latin typeface="Monotype Corsiva" pitchFamily="66" charset="0"/>
              </a:rPr>
              <a:t>бальный танец конца XIX – начала XX веков </a:t>
            </a:r>
          </a:p>
        </p:txBody>
      </p:sp>
      <p:pic>
        <p:nvPicPr>
          <p:cNvPr id="5122" name="Picture 2" descr="C:\Documents and Settings\User\Рабочий стол\выступление-в-Доме-Солженицына.-peg1-1024x6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645024"/>
            <a:ext cx="432048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04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i="0" dirty="0" smtClean="0">
                <a:latin typeface="Monotype Corsiva" pitchFamily="66" charset="0"/>
                <a:cs typeface="Times New Roman" pitchFamily="18" charset="0"/>
              </a:rPr>
              <a:t>ПА ДЕ ГРАС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Музыкальный размер – 2/4, 4/4. </a:t>
            </a:r>
          </a:p>
          <a:p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Темп умеренный. </a:t>
            </a:r>
          </a:p>
          <a:p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Исполняется в сдержанной манере, мягко и грациозно, с продвижением по кругу. </a:t>
            </a:r>
          </a:p>
          <a:p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Для танца характерны изящные позы и плавные движения рук</a:t>
            </a:r>
          </a:p>
          <a:p>
            <a:endParaRPr lang="ru-RU" dirty="0">
              <a:solidFill>
                <a:srgbClr val="663300"/>
              </a:solidFill>
              <a:latin typeface="Monotype Corsiva" pitchFamily="66" charset="0"/>
            </a:endParaRPr>
          </a:p>
        </p:txBody>
      </p:sp>
      <p:pic>
        <p:nvPicPr>
          <p:cNvPr id="6148" name="Picture 4" descr="C:\Documents and Settings\User\Рабочий стол\3008B480252B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234" y="4365103"/>
            <a:ext cx="3312368" cy="239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26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i="0" dirty="0" smtClean="0">
                <a:latin typeface="Monotype Corsiva" pitchFamily="66" charset="0"/>
                <a:cs typeface="Times New Roman" pitchFamily="18" charset="0"/>
              </a:rPr>
              <a:t>ПА ДЕ ГРАС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Автор танца – артист балета Евгений Иванов.</a:t>
            </a:r>
          </a:p>
          <a:p>
            <a:r>
              <a:rPr lang="ru-RU" dirty="0">
                <a:solidFill>
                  <a:srgbClr val="663300"/>
                </a:solidFill>
                <a:latin typeface="Monotype Corsiva" pitchFamily="66" charset="0"/>
              </a:rPr>
              <a:t>В конце XIX в. на волне вспыхнувшего интереса к культуре XVI века </a:t>
            </a:r>
            <a:endParaRPr lang="ru-RU" dirty="0" smtClean="0">
              <a:solidFill>
                <a:srgbClr val="663300"/>
              </a:solidFill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Е</a:t>
            </a:r>
            <a:r>
              <a:rPr lang="ru-RU" dirty="0">
                <a:solidFill>
                  <a:srgbClr val="663300"/>
                </a:solidFill>
                <a:latin typeface="Monotype Corsiva" pitchFamily="66" charset="0"/>
              </a:rPr>
              <a:t>. Иванов сочинил </a:t>
            </a:r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па де грас</a:t>
            </a:r>
            <a:r>
              <a:rPr lang="ru-RU" dirty="0">
                <a:solidFill>
                  <a:srgbClr val="663300"/>
                </a:solidFill>
                <a:latin typeface="Monotype Corsiva" pitchFamily="66" charset="0"/>
              </a:rPr>
              <a:t>, как подражание известным старинным </a:t>
            </a:r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танцам</a:t>
            </a:r>
            <a:endParaRPr lang="ru-RU" dirty="0">
              <a:solidFill>
                <a:srgbClr val="663300"/>
              </a:solidFill>
              <a:latin typeface="Monotype Corsiva" pitchFamily="66" charset="0"/>
            </a:endParaRPr>
          </a:p>
        </p:txBody>
      </p:sp>
      <p:pic>
        <p:nvPicPr>
          <p:cNvPr id="7170" name="Picture 2" descr="C:\Documents and Settings\User\Рабочий стол\19f2535024d7d30e6f4199ca0946711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33056"/>
            <a:ext cx="280831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34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i="0" dirty="0" smtClean="0">
                <a:latin typeface="Monotype Corsiva" pitchFamily="66" charset="0"/>
                <a:cs typeface="Times New Roman" pitchFamily="18" charset="0"/>
              </a:rPr>
              <a:t>ПА ДЕ ГРАС</a:t>
            </a:r>
            <a:endParaRPr lang="ru-RU" sz="8000" dirty="0"/>
          </a:p>
        </p:txBody>
      </p:sp>
      <p:pic>
        <p:nvPicPr>
          <p:cNvPr id="8194" name="Picture 2" descr="C:\Documents and Settings\User\Рабочий стол\p01sal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374441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User\Рабочий стол\1424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12776"/>
            <a:ext cx="331236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User\Рабочий стол\C8F62CBDB724-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5904656" cy="521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15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rchment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Parchment</Template>
  <TotalTime>59</TotalTime>
  <Words>105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Parchment</vt:lpstr>
      <vt:lpstr>ПА ДЕ ГРАС</vt:lpstr>
      <vt:lpstr>ПА ДЕ ГРАС</vt:lpstr>
      <vt:lpstr>ПА ДЕ ГРАС</vt:lpstr>
      <vt:lpstr>ПА ДЕ ГРАС</vt:lpstr>
      <vt:lpstr>ПА ДЕ ГРАС</vt:lpstr>
      <vt:lpstr>ПА ДЕ ГРАС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 ДЕ ГРАС</dc:title>
  <dc:creator>User</dc:creator>
  <cp:lastModifiedBy>Director</cp:lastModifiedBy>
  <cp:revision>12</cp:revision>
  <dcterms:created xsi:type="dcterms:W3CDTF">2014-01-30T17:46:12Z</dcterms:created>
  <dcterms:modified xsi:type="dcterms:W3CDTF">2022-12-13T01:43:55Z</dcterms:modified>
</cp:coreProperties>
</file>