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60"/>
  </p:normalViewPr>
  <p:slideViewPr>
    <p:cSldViewPr>
      <p:cViewPr>
        <p:scale>
          <a:sx n="78" d="100"/>
          <a:sy n="78" d="100"/>
        </p:scale>
        <p:origin x="-174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079C3-886F-4B4C-8269-03020C10152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3E259-8EBD-4C8C-A76E-AB394FE1E9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0984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7" y="0"/>
            <a:ext cx="6855833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5833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14290" y="142844"/>
            <a:ext cx="6429420" cy="951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solidFill>
                <a:srgbClr val="0000A0"/>
              </a:solidFill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ПАМЯТКА ДЛЯ РОДИТЕЛЕЙ</a:t>
            </a:r>
            <a:r>
              <a:rPr lang="ru-RU" sz="1400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400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400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400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400" b="1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1. Раннее проявление музыкальных способностей говорит о  необходимости начинать музыкальное развитие ребенка как можно раньше. </a:t>
            </a:r>
            <a:r>
              <a:rPr lang="ru-RU" sz="1400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400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400" i="1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«Если не заложить с самого начала прочный фундамент, то бесполезно пытаться построить прочное здание: даже если оно будет! красиво снаружи, оно нее равно развалится на куски от сильного  ветра и землетрясения…»</a:t>
            </a:r>
            <a:br>
              <a:rPr lang="ru-RU" sz="1400" i="1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sz="1400" i="1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Время, упущенное как возможность формирования интеллекта, творческих, музыкальных способностей ребенка, будет невосполнимо.</a:t>
            </a:r>
            <a:endParaRPr lang="ru-RU" sz="1400" i="1" dirty="0" smtClean="0"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2.Путь развития музыкальности каждого человека неодинаков.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Поэтому не следует огорчаться, если у вашего малыша нет настроения что-нибудь спеть или ему не хочется танцевать, а если и возникают подобные желания, то пение, на ваш взгляд, кажется далеким от совершенства, а движения смешны и неуклюжи. Не расстраивайтесь! Количественные накопления обязательно перейдут в качественные. Для этого потребуется время и терпение.</a:t>
            </a:r>
            <a:endParaRPr lang="ru-RU" sz="1400" i="1" dirty="0" smtClean="0"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3. Отсутствие какой-либо из способностей может тормозить развитие остальных.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Значит, задачей взрослого является устранение не желаемого тормоза.</a:t>
            </a:r>
            <a:endParaRPr lang="ru-RU" sz="1400" i="1" dirty="0" smtClean="0"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4. Не «приклеивайте» вашему ребенку «ярлык» немузыкальный, если вы ничего не сделали для того, чтобы эту музыкальность у него развить.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A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Итак, постарайтесь запомнить главное: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solidFill>
                <a:srgbClr val="002060"/>
              </a:solidFill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Чем активнее общение вашего ребенка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 Музыкой, 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тем более музыкальным он становится, 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чем более музыкальным становится, </a:t>
            </a:r>
            <a:br>
              <a:rPr lang="ru-RU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тем радостнее и желаннее новые встречи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 НЕЙ!</a:t>
            </a:r>
            <a:endParaRPr lang="ru-RU" b="1" dirty="0" smtClean="0">
              <a:solidFill>
                <a:srgbClr val="002060"/>
              </a:solidFill>
              <a:latin typeface="Bookman Old Style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srgbClr val="000000"/>
              </a:solidFill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400" dirty="0" smtClean="0">
                <a:solidFill>
                  <a:srgbClr val="000000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endParaRPr lang="ru-RU" sz="1400" dirty="0" smtClean="0"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7" y="0"/>
            <a:ext cx="6855833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8" y="0"/>
            <a:ext cx="6286544" cy="784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i="1" dirty="0" smtClean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"МУЗЫКАЛЬНЫЕ ПАЛЬЧИКОВЫЕ ИГРЫ«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Пальчиковые игры – один из наилучших способов провести время с вашим ребенком с максимальной пользой. Эти игры хорошо развлекают ребенка, а заодно развивают мелкую моторику и речь.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Известно, что между речевой функцией и общей двигательной системой человека существует тесная связь. Такая же тесная связь установлена между рукой и речевым центром мозга. Гармонизация движений тела, мелкой моторики рук и органов речи способствует формированию правильного произношения, помогает избавиться от монотонности речи, нормализовать её темп, учит соблюдению речевых пауз, снижает психическое напряжение.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Пальчиковые игры дают возможность взрослым играть с детьми, радовать их и, вместе с тем, развивать речь и мелкую моторику. Благодаря таким играм ребёнок получает разнообразные сенсорные впечатления, у него развивается внимательность и способность сосредотачиваться. Такие игры формируют добрые взаимоотношения между взрослым и ребёнком.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с музыкой лучше?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Музыка в семье искусств занимает особое место благодаря её непосредственному комплексному воздействию на человека. В ходе пальчиковых упражнений, музыка оказывает влияние на повышение качества выполнения движения: улучшаются выразительность, ритмичность движений, их четкость, координация, плавность, слитность, переключаемость.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Движения с музыкальным сопровождением положительно влияют на развитие слуха, внимания, памяти, воспитывают временную ориентировку, т.е. способность уложить свои движения во времени, в соответствии в различным ритмическим рисунком музыкального произведения.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Благодаря музыке или пению, можно регулировать скорость выполнения упражнения, а также акцентирование сильных долей. Начинают их выполнять в медленном темпе, затем постепенно темп музыки увеличивается, и соответственно ускоряется темп выполнения упражнения. Очень хорошо, если при этом вы еще и поете. Упражнения выполняются сначала каждой рукой отдельно, затем одновременно двумя руками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8</Words>
  <Application>Microsoft Office PowerPoint</Application>
  <PresentationFormat>Экран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HP</cp:lastModifiedBy>
  <cp:revision>8</cp:revision>
  <dcterms:created xsi:type="dcterms:W3CDTF">2020-09-09T05:36:13Z</dcterms:created>
  <dcterms:modified xsi:type="dcterms:W3CDTF">2022-12-18T16:05:16Z</dcterms:modified>
</cp:coreProperties>
</file>