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2" r:id="rId7"/>
    <p:sldId id="269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31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1315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363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901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319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73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005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424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6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121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437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1E22-2E7C-4CE0-9ED8-8CDF9189548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7728F-3DE6-4A37-AF1B-2857D557B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476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0cf/0017a3f6-0a35f5bc/hello_html_m66c19b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548680"/>
            <a:ext cx="468052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программе воспитания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88840"/>
            <a:ext cx="4824536" cy="3312368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разные, но мы вместе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подготовительной группы</a:t>
            </a:r>
          </a:p>
          <a:p>
            <a:r>
              <a:rPr lang="ru-RU" sz="2800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Сагадиева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Эльвира </a:t>
            </a:r>
            <a:r>
              <a:rPr lang="ru-RU" sz="2800" b="1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аритовна</a:t>
            </a:r>
            <a:endParaRPr lang="ru-RU" sz="2800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94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5040560" cy="216024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 </a:t>
            </a:r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земля у порога,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ты впервые узнал своё имя.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– это большая дорога,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 по которой пойдёшь ты с другими!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509120"/>
            <a:ext cx="4608512" cy="11521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 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119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50657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0" y="1772816"/>
            <a:ext cx="288925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5554663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0" y="4077072"/>
            <a:ext cx="2682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275856" y="3180929"/>
            <a:ext cx="5616624" cy="3600400"/>
          </a:xfrm>
          <a:prstGeom prst="roundRect">
            <a:avLst/>
          </a:prstGeom>
          <a:ln w="28575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традиции дошкольного учреждения в проведении социально значимых образовательных и досуговых мероприятий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и творчество потенциала каждого ребенка, социальных, нравственных, физических, интеллектуальных, эстетических качеств.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гармоничного развития каждого ребенка в соответствии с его возрастными, гендерными, индивидуальными особенностями и склонностями.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общей культуры личности ребенка, в том числе ценностей здорового и устойчивого образа жизни.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содержательного взаимодействия ребенка с другими детьми, взрослыми и окружающим миром на основе гуманистических ценностей и идеалов, прав свободного человека.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ребенка чувств собственного достоинства, патриотических чувств, любви к Родине.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воспитательных ресурсов семьи и МАДОУ № 34 на основе традиционных духовно-нравственных ценностей семьи и общества.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10415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апки сотрудников\126 фоны для презентаций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864156" y="2956595"/>
            <a:ext cx="1715956" cy="1284103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2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067944" y="948607"/>
            <a:ext cx="1512168" cy="1256256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19672" y="991856"/>
            <a:ext cx="2037046" cy="1851744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патриотических мероприятий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9552" y="2891932"/>
            <a:ext cx="1728192" cy="1413431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77878" y="1001192"/>
            <a:ext cx="1274442" cy="1059656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досуги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59631" y="4477489"/>
            <a:ext cx="1644655" cy="142422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04286" y="5138921"/>
            <a:ext cx="1919741" cy="1450588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978896" y="5095608"/>
            <a:ext cx="1609328" cy="1493901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проекты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707087" y="2534546"/>
            <a:ext cx="1490466" cy="123363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448310" y="4073898"/>
            <a:ext cx="2304256" cy="176866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и вечерний круг</a:t>
            </a:r>
            <a:endParaRPr lang="ru-RU" sz="1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5436096" y="2060848"/>
            <a:ext cx="914400" cy="10905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741639" y="2284217"/>
            <a:ext cx="0" cy="60771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616015" y="3272168"/>
            <a:ext cx="1008112" cy="3136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436096" y="4073898"/>
            <a:ext cx="1012214" cy="4572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978896" y="4240698"/>
            <a:ext cx="457200" cy="85491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Прямая со стрелкой 3071"/>
          <p:cNvCxnSpPr/>
          <p:nvPr/>
        </p:nvCxnSpPr>
        <p:spPr>
          <a:xfrm flipH="1">
            <a:off x="4067944" y="4240698"/>
            <a:ext cx="288032" cy="85491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9" name="Прямая со стрелкой 3078"/>
          <p:cNvCxnSpPr/>
          <p:nvPr/>
        </p:nvCxnSpPr>
        <p:spPr>
          <a:xfrm flipH="1">
            <a:off x="2771800" y="3933056"/>
            <a:ext cx="1092356" cy="7350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2" name="Прямая со стрелкой 3081"/>
          <p:cNvCxnSpPr/>
          <p:nvPr/>
        </p:nvCxnSpPr>
        <p:spPr>
          <a:xfrm flipH="1">
            <a:off x="2347299" y="3573015"/>
            <a:ext cx="1388974" cy="128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7" name="Прямая со стрелкой 3086"/>
          <p:cNvCxnSpPr/>
          <p:nvPr/>
        </p:nvCxnSpPr>
        <p:spPr>
          <a:xfrm flipH="1" flipV="1">
            <a:off x="3448241" y="2534546"/>
            <a:ext cx="576064" cy="55657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393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576064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432830"/>
            <a:ext cx="1618887" cy="25672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5856" y="1196753"/>
            <a:ext cx="2978727" cy="2807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5776" y="4018385"/>
            <a:ext cx="1792483" cy="22738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3352362"/>
            <a:ext cx="2805727" cy="2134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0" y="1340768"/>
            <a:ext cx="2664296" cy="2471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5377" y="4149080"/>
            <a:ext cx="1779206" cy="2410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88224" y="4079531"/>
            <a:ext cx="1972235" cy="2549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4128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8940" y="260648"/>
            <a:ext cx="576064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Мамины помощники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12" name="Picture 2" descr="C:\Users\User\Desktop\фото к докладу\мамины помошники\WhatsApp Image 2022-04-14 at 17.40.46 (1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1851670" cy="24688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Desktop\фото к докладу\мамины помошники\WhatsApp Image 2022-04-14 at 17.40.46 (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90245"/>
            <a:ext cx="2088232" cy="30511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User\Desktop\фото к докладу\мамины помошники\WhatsApp Image 2022-04-14 at 17.40.46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52858"/>
            <a:ext cx="1908626" cy="25448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User\Desktop\фото к докладу\мамины помошники\WhatsApp Image 2022-04-14 at 17.40.47 (3)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371" y="4033664"/>
            <a:ext cx="2157704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User\Desktop\фото к докладу\мамины помошники\WhatsApp Image 2022-04-14 at 17.40.47.jpe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04508" y="1412776"/>
            <a:ext cx="2142225" cy="26849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Users\User\Desktop\фото к докладу\мамины помошники\WhatsApp Image 2022-04-14 at 17.40.48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31085"/>
            <a:ext cx="2182712" cy="2910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666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14261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родной поселок и город в котором я живу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2050" name="Picture 2" descr="C:\Users\User\Desktop\фото к докладу\мой поселок\WhatsApp Image 2022-04-14 at 17.09.32 (1)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754" y="1196752"/>
            <a:ext cx="3045086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 к докладу\мой поселок\WhatsApp Image 2022-04-14 at 17.09.32 (2)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3331" y="2265001"/>
            <a:ext cx="3148833" cy="2327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фото к докладу\мой поселок\WhatsApp Image 2022-04-14 at 17.09.3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09863"/>
            <a:ext cx="2915816" cy="2186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фото к докладу\мой поселок\WhatsApp Image 2022-04-14 at 17.09.33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385" y="4221088"/>
            <a:ext cx="2987824" cy="2045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фото к докладу\мой поселок\WhatsApp Image 2022-04-14 at 17.09.3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012" y="4593000"/>
            <a:ext cx="1530036" cy="21495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фото к докладу\шахтеры\WhatsApp Image 2022-04-14 at 17.14.49 (2)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303294"/>
            <a:ext cx="1944990" cy="1458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фото к докладу\шахтеры\WhatsApp Image 2022-04-14 at 17.14.48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532" y="3284984"/>
            <a:ext cx="1698751" cy="2265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фото к докладу\шахтеры\WhatsApp Image 2022-04-14 at 17.14.48 (1).jpe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17484"/>
            <a:ext cx="2449046" cy="1963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320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1800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поход в библиотеку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13" name="Picture 11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457"/>
          <a:stretch/>
        </p:blipFill>
        <p:spPr bwMode="auto">
          <a:xfrm>
            <a:off x="182880" y="1628800"/>
            <a:ext cx="2926080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C:\Users\User\Desktop\фото к докладу\библиотека\Новая папка\P_20170814_10464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7863" y="1622590"/>
            <a:ext cx="2686685" cy="419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505" y="4177689"/>
            <a:ext cx="2845435" cy="2352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C:\Users\User\Desktop\фото к докладу\библиотека\Новая папка\P_20170814_105501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0" y="1628800"/>
            <a:ext cx="2488937" cy="13131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496" y="3428999"/>
            <a:ext cx="2561641" cy="2135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9007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9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8640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«Памятник Хасану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Заманову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2503038" cy="3337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23685" y="3789040"/>
            <a:ext cx="2856164" cy="27986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4" y="1434136"/>
            <a:ext cx="2205866" cy="30095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29001"/>
            <a:ext cx="3744416" cy="31586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5416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14261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разные, </a:t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мы вместе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018"/>
            <a:ext cx="8784976" cy="54313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 духовно нравственного развития, воспитания и социализации являются базовые национальные ценности, хранимые в социально исторических, культурных, семейных традициях многонационального народа России, передаваемые от поколения к поколению и обеспечивающие успешное развитие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условиях.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/>
          </a:p>
        </p:txBody>
      </p:sp>
      <p:pic>
        <p:nvPicPr>
          <p:cNvPr id="5" name="Picture 4" descr="C:\Users\User\Desktop\МАДОУ№34 фото\сабантуй\саб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64" y="2636912"/>
            <a:ext cx="3240360" cy="35019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79179\Desktop\ ФОТО САБАНТУЙ\ФОТО САБАНТУЙ\P_20171006_09415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73624" y="3933056"/>
            <a:ext cx="2909454" cy="2403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 descr="C:\Users\79179\Desktop\ ФОТО САБАНТУЙ\ФОТО САБАНТУЙ\P_20171006_094023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96136" y="2420888"/>
            <a:ext cx="3096344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3425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233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Патриотическое воспитание дошкольников по программе воспитания</vt:lpstr>
      <vt:lpstr>Слайд 2</vt:lpstr>
      <vt:lpstr>Слайд 3</vt:lpstr>
      <vt:lpstr>Я и моя семья</vt:lpstr>
      <vt:lpstr>Мамины помощники</vt:lpstr>
      <vt:lpstr>Мой родной поселок и город в котором я живу </vt:lpstr>
      <vt:lpstr> Экскурсия  целевой поход в библиотеку </vt:lpstr>
      <vt:lpstr>Экскурсия «Памятник Хасану Заманову»</vt:lpstr>
      <vt:lpstr>Мы разные,  но мы вместе </vt:lpstr>
      <vt:lpstr>      Родина  - это земля у порога, Где ты впервые узнал своё имя. Родина – это большая дорога, Та, по которой пойдёшь ты с другими!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дошкольников по программе воспитания</dc:title>
  <dc:creator>User</dc:creator>
  <cp:lastModifiedBy>Пользователь</cp:lastModifiedBy>
  <cp:revision>21</cp:revision>
  <dcterms:created xsi:type="dcterms:W3CDTF">2022-04-13T06:56:28Z</dcterms:created>
  <dcterms:modified xsi:type="dcterms:W3CDTF">2022-12-18T16:57:57Z</dcterms:modified>
</cp:coreProperties>
</file>