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72" r:id="rId4"/>
    <p:sldId id="273" r:id="rId5"/>
    <p:sldId id="27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B49D6-97F7-4B50-91D9-C91668AA559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88698-7F99-420D-A470-8E8D2714E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4804979_58-p-fon-dlya-prezentatsii-detskii-sad-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4066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6534834"/>
            <a:ext cx="2503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Палех</a:t>
            </a:r>
          </a:p>
          <a:p>
            <a:pPr algn="ctr"/>
            <a:r>
              <a:rPr 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2022год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3" y="4509120"/>
            <a:ext cx="4397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Ивановская область, г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ород Родники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МКДОУ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комбинированного вида №15 «Березка»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Гусева Т.Г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3729" y="278707"/>
            <a:ext cx="7928581" cy="23698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Региональный Фестиваль педагогических идей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«Вдохновение»</a:t>
            </a:r>
            <a:endParaRPr lang="ru-RU" sz="2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Мастер - класс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917" y="3212976"/>
            <a:ext cx="880016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«Использование пословиц и поговорок</a:t>
            </a:r>
          </a:p>
          <a:p>
            <a:pPr algn="ctr"/>
            <a:r>
              <a:rPr lang="ru-RU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работе с детьми дошкольного возраста» 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4804979_58-p-fon-dlya-prezentatsii-detskii-sad-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4066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764704"/>
            <a:ext cx="7488832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Пословица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это краткое изречение, воплощающее в себе поучительную мудрость народа. Пословица — заключает в себе законченную мысль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9500" y="3010842"/>
            <a:ext cx="7488832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Поговорка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просто фраза или словосочетание, полные красноречия, но не содержащие поучений.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4804979_58-p-fon-dlya-prezentatsii-detskii-sad-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406680"/>
          </a:xfrm>
          <a:prstGeom prst="rect">
            <a:avLst/>
          </a:prstGeom>
        </p:spPr>
      </p:pic>
      <p:pic>
        <p:nvPicPr>
          <p:cNvPr id="11" name="Рисунок 10" descr="Снимок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BE6"/>
              </a:clrFrom>
              <a:clrTo>
                <a:srgbClr val="FFFBE6">
                  <a:alpha val="0"/>
                </a:srgbClr>
              </a:clrTo>
            </a:clrChange>
          </a:blip>
          <a:srcRect l="1938" t="3806" r="184" b="1047"/>
          <a:stretch>
            <a:fillRect/>
          </a:stretch>
        </p:blipFill>
        <p:spPr>
          <a:xfrm>
            <a:off x="1475656" y="404664"/>
            <a:ext cx="6120680" cy="15150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0FEFC"/>
              </a:clrFrom>
              <a:clrTo>
                <a:srgbClr val="E0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492896"/>
            <a:ext cx="622350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4653136"/>
            <a:ext cx="6337287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4804979_58-p-fon-dlya-prezentatsii-detskii-sad-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343" y="-57107"/>
            <a:ext cx="9144000" cy="740668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55576" y="1060658"/>
            <a:ext cx="7992888" cy="557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передают народную мудрость;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приобщают к красоте и богатству родного языка;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прививают нравственно-эстетические нормы поведения;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побуждают к действию;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учат четко и кратко формулировать мысль;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развивают творческое мышление;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помогают вырабатывать четкую дикцию;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помогают усваивать разнообразную интонацию высказываний: ласку, огорчение, удивление и т.д.;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развивают звуковую культуру речи;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развивают память;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вырабатывают чувство ритма, рифмы.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08499" y="192857"/>
            <a:ext cx="7687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Пословицы и поговорки: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614804979_58-p-fon-dlya-prezentatsii-detskii-sad-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9079"/>
            <a:ext cx="9144000" cy="740668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88015" y="2484145"/>
            <a:ext cx="6907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164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18</cp:revision>
  <dcterms:created xsi:type="dcterms:W3CDTF">2022-03-23T17:15:49Z</dcterms:created>
  <dcterms:modified xsi:type="dcterms:W3CDTF">2022-10-24T17:00:52Z</dcterms:modified>
</cp:coreProperties>
</file>