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572560" cy="10001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5286388"/>
            <a:ext cx="2414582" cy="35241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5" name="Рисунок 4" descr="C:\Users\user\Desktop\img0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38576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7" name="Picture 3" descr="C:\Users\user\Desktop\cheburash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7" y="3786191"/>
            <a:ext cx="4607716" cy="3071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72132" y="4643446"/>
            <a:ext cx="3114668" cy="14827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unnam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643051"/>
            <a:ext cx="5000660" cy="5179254"/>
          </a:xfrm>
          <a:prstGeom prst="rect">
            <a:avLst/>
          </a:prstGeom>
          <a:noFill/>
        </p:spPr>
      </p:pic>
      <p:pic>
        <p:nvPicPr>
          <p:cNvPr id="6" name="Рисунок 5" descr="C:\Users\user\Desktop\maxresdefault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0628" y="0"/>
            <a:ext cx="4143372" cy="42862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mg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0" y="2286000"/>
            <a:ext cx="6096000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286644" y="5929330"/>
            <a:ext cx="1400156" cy="19683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074" name="Picture 2" descr="C:\Users\user\Desktop\Aiboli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-1"/>
            <a:ext cx="3714745" cy="47738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829576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29322" y="5572140"/>
            <a:ext cx="2757478" cy="554023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4" name="Рисунок 3" descr="C:\Users\user\Desktop\image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4929190" cy="4143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user\Desktop\img14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28926" y="2857497"/>
            <a:ext cx="6215074" cy="40005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74638"/>
            <a:ext cx="4257676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72330" y="5072074"/>
            <a:ext cx="1614470" cy="105408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chitatelskiy-dnevnik-63848-risunok-illyustraciya-k-skazke-gadkiy-uteno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4300898" cy="3171831"/>
          </a:xfrm>
          <a:prstGeom prst="rect">
            <a:avLst/>
          </a:prstGeom>
          <a:noFill/>
        </p:spPr>
      </p:pic>
      <p:pic>
        <p:nvPicPr>
          <p:cNvPr id="4099" name="Picture 3" descr="C:\Users\user\Desktop\unnamed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357430"/>
            <a:ext cx="6000760" cy="4500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5000636"/>
            <a:ext cx="3400420" cy="1125527"/>
          </a:xfrm>
        </p:spPr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33"/>
            <a:ext cx="8858312" cy="66437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 Бекметьев</dc:creator>
  <cp:lastModifiedBy>user</cp:lastModifiedBy>
  <cp:revision>1</cp:revision>
  <dcterms:modified xsi:type="dcterms:W3CDTF">2022-12-18T16:17:36Z</dcterms:modified>
</cp:coreProperties>
</file>