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2FD6CE-64C0-5B45-8536-24591BDA7575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AEBC9E-4954-8249-9928-D2FC88BA3E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54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Игрушки крупные и мелкие создают благоприятный фон. Помогают преодолеть страхи и зажимы. Способствуют более быстрой адаптации и усвоению материала.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AEBC9E-4954-8249-9928-D2FC88BA3EF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0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3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1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96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1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53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16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524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9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5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1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4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940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04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7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"/>
          <p:cNvSpPr>
            <a:spLocks noGrp="1"/>
          </p:cNvSpPr>
          <p:nvPr>
            <p:ph type="subTitle" idx="1"/>
          </p:nvPr>
        </p:nvSpPr>
        <p:spPr>
          <a:xfrm>
            <a:off x="392395" y="2909370"/>
            <a:ext cx="4501921" cy="163111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/>
              <a:t>Плавание в ДОУ
</a:t>
            </a:r>
          </a:p>
        </p:txBody>
      </p:sp>
      <p:pic>
        <p:nvPicPr>
          <p:cNvPr id="4" name="Picture 3" descr="Triangular abstract background">
            <a:extLst>
              <a:ext uri="{FF2B5EF4-FFF2-40B4-BE49-F238E27FC236}">
                <a16:creationId xmlns:a16="http://schemas.microsoft.com/office/drawing/2014/main" id="{2F6E0D23-4181-4673-D344-FF88D40139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35" r="28613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93452C-FC6B-6D2B-09B7-FFE7065D56A0}"/>
              </a:ext>
            </a:extLst>
          </p:cNvPr>
          <p:cNvSpPr txBox="1"/>
          <p:nvPr/>
        </p:nvSpPr>
        <p:spPr>
          <a:xfrm>
            <a:off x="403290" y="1539299"/>
            <a:ext cx="383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/>
              <a:t>КАЛЮТА АЛЕКСАНДРА АНАТОЛЬЕВНА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BBD8833-29AB-744A-8F1B-0854C41AAC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543" y="803010"/>
            <a:ext cx="3614209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77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"/>
          <p:cNvSpPr>
            <a:spLocks noGrp="1"/>
          </p:cNvSpPr>
          <p:nvPr>
            <p:ph type="ctr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ru-RU" sz="3100" dirty="0"/>
              <a:t>Плавание в ДОУ-это средство оздоровления и всестороннего развития ребенка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E890A950-CD67-28D2-A7C8-1EA6AD9F3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4" y="2741063"/>
            <a:ext cx="6081820" cy="3485906"/>
          </a:xfrm>
        </p:spPr>
      </p:pic>
      <p:pic>
        <p:nvPicPr>
          <p:cNvPr id="6" name="Picture 5" descr="Горбатый кит с детенышем под водой">
            <a:extLst>
              <a:ext uri="{FF2B5EF4-FFF2-40B4-BE49-F238E27FC236}">
                <a16:creationId xmlns:a16="http://schemas.microsoft.com/office/drawing/2014/main" id="{A715AE25-E70E-EE8A-8D09-65B91ADBFD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91" r="28256" b="-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28873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ctrTitle" idx="4294967295"/>
          </p:nvPr>
        </p:nvSpPr>
        <p:spPr>
          <a:xfrm>
            <a:off x="0" y="642938"/>
            <a:ext cx="3887788" cy="1801812"/>
          </a:xfrm>
        </p:spPr>
        <p:txBody>
          <a:bodyPr>
            <a:normAutofit/>
          </a:bodyPr>
          <a:lstStyle/>
          <a:p>
            <a:r>
              <a:rPr lang="ru-RU" sz="3100" dirty="0"/>
              <a:t>Приятные мелочи-хорошие эмоции</a:t>
            </a:r>
          </a:p>
        </p:txBody>
      </p:sp>
      <p:sp>
        <p:nvSpPr>
          <p:cNvPr id="3" name="Content Placeholder"/>
          <p:cNvSpPr>
            <a:spLocks noGrp="1"/>
          </p:cNvSpPr>
          <p:nvPr>
            <p:ph idx="4294967295"/>
          </p:nvPr>
        </p:nvSpPr>
        <p:spPr>
          <a:xfrm>
            <a:off x="0" y="2624138"/>
            <a:ext cx="3887788" cy="3552825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ru-RU" sz="1000"/>
              <a:t>Что нужно в бассейне для классного отдыха вы и без нас знаете – плавки или купальник. 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Мы собрали для вас список не самых очевидных вещей, которые сделают визит с детьми ещё приятнее и безопаснее!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1. Мешочек для мокрых вещей. У нас в бассейне “Подсолнух” мы рекомендуем позаботиться заранее о данном пункте. Чтобы не думать, куда сложить мокрые купальные принадлежности👌🏼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2. Полотенце с капюшоном. Обсушит и согреет, и, что важно,  не упадёт при  ходьбе на пол. Очень удобно!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3. Отдельная тряпочка для тапок. После душа они мокрые. Пока суши волосы, собираемся, ноги хочется сохранять в тепле.</a:t>
            </a:r>
          </a:p>
          <a:p>
            <a:pPr lvl="0">
              <a:lnSpc>
                <a:spcPct val="90000"/>
              </a:lnSpc>
            </a:pPr>
            <a:r>
              <a:rPr lang="ru-RU" sz="1000"/>
              <a:t>4. Лакомство, как средство поощрения. Это может быть маленькая печенюшка, заботливый привет от родителя за новые знания.</a:t>
            </a:r>
          </a:p>
        </p:txBody>
      </p:sp>
      <p:pic>
        <p:nvPicPr>
          <p:cNvPr id="8" name="Graphic 7" descr="Checkmark">
            <a:extLst>
              <a:ext uri="{FF2B5EF4-FFF2-40B4-BE49-F238E27FC236}">
                <a16:creationId xmlns:a16="http://schemas.microsoft.com/office/drawing/2014/main" id="{465AB294-C732-2BFD-D5BF-9983B5E204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00986" y="1069398"/>
            <a:ext cx="4747547" cy="474754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CB5222C4-6C47-F5F0-3F30-3BD7DE5B70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217" y="166507"/>
            <a:ext cx="5452533" cy="6553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69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4F73A745-2BA8-294E-7D73-8B97BE466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188" y="625562"/>
            <a:ext cx="6869905" cy="54942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D5C62FD-BBE2-A6F0-E7E9-F57066EE349C}"/>
              </a:ext>
            </a:extLst>
          </p:cNvPr>
          <p:cNvSpPr txBox="1"/>
          <p:nvPr/>
        </p:nvSpPr>
        <p:spPr>
          <a:xfrm>
            <a:off x="154781" y="1733461"/>
            <a:ext cx="47625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Игрушки крупные и мелкие создают благоприятный фон. Помогают преодолеть страхи и зажимы. Способствуют более быстрой адаптации и усвоению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360631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00C40F10-2937-D86E-6B60-461E55E85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49" y="702468"/>
            <a:ext cx="8255001" cy="46434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E6E368-4566-34FC-C082-970C6D9AFBC0}"/>
              </a:ext>
            </a:extLst>
          </p:cNvPr>
          <p:cNvSpPr txBox="1"/>
          <p:nvPr/>
        </p:nvSpPr>
        <p:spPr>
          <a:xfrm flipH="1">
            <a:off x="452437" y="1119189"/>
            <a:ext cx="326231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i="1" dirty="0"/>
              <a:t>Творческие разминки помогают сделать живую среду сада. Что создаёт чувство единого целого. Ребенок ощущает себя создателем той атмосферы, в которую погружается. </a:t>
            </a:r>
          </a:p>
        </p:txBody>
      </p:sp>
    </p:spTree>
    <p:extLst>
      <p:ext uri="{BB962C8B-B14F-4D97-AF65-F5344CB8AC3E}">
        <p14:creationId xmlns:p14="http://schemas.microsoft.com/office/powerpoint/2010/main" val="2801448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792A501A-D4C0-0F74-1055-8AE4656459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406" y="142875"/>
            <a:ext cx="4085755" cy="62269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200B34-E8D2-B112-7549-143B3604D0DE}"/>
              </a:ext>
            </a:extLst>
          </p:cNvPr>
          <p:cNvSpPr txBox="1"/>
          <p:nvPr/>
        </p:nvSpPr>
        <p:spPr>
          <a:xfrm>
            <a:off x="525066" y="776287"/>
            <a:ext cx="6355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Разнообразие, творчество, креативность способствуют повышению позитивного эмоционального фона занимающихся.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5F3DE3-D873-7599-DBAA-ADCA655E011D}"/>
              </a:ext>
            </a:extLst>
          </p:cNvPr>
          <p:cNvSpPr txBox="1"/>
          <p:nvPr/>
        </p:nvSpPr>
        <p:spPr>
          <a:xfrm>
            <a:off x="2089547" y="2514600"/>
            <a:ext cx="492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687109785"/>
      </p:ext>
    </p:extLst>
  </p:cSld>
  <p:clrMapOvr>
    <a:masterClrMapping/>
  </p:clrMapOvr>
</p:sld>
</file>

<file path=ppt/theme/theme1.xml><?xml version="1.0" encoding="utf-8"?>
<a:theme xmlns:a="http://schemas.openxmlformats.org/drawingml/2006/main" name="BrushVTI">
  <a:themeElements>
    <a:clrScheme name="AnalogousFromLightSeed_2SEEDS">
      <a:dk1>
        <a:srgbClr val="000000"/>
      </a:dk1>
      <a:lt1>
        <a:srgbClr val="FFFFFF"/>
      </a:lt1>
      <a:dk2>
        <a:srgbClr val="412429"/>
      </a:dk2>
      <a:lt2>
        <a:srgbClr val="E2E8E7"/>
      </a:lt2>
      <a:accent1>
        <a:srgbClr val="BB7E89"/>
      </a:accent1>
      <a:accent2>
        <a:srgbClr val="C795B3"/>
      </a:accent2>
      <a:accent3>
        <a:srgbClr val="C49B8F"/>
      </a:accent3>
      <a:accent4>
        <a:srgbClr val="75ADA1"/>
      </a:accent4>
      <a:accent5>
        <a:srgbClr val="7AA9B5"/>
      </a:accent5>
      <a:accent6>
        <a:srgbClr val="7E95BB"/>
      </a:accent6>
      <a:hlink>
        <a:srgbClr val="568E84"/>
      </a:hlink>
      <a:folHlink>
        <a:srgbClr val="7F7F7F"/>
      </a:folHlink>
    </a:clrScheme>
    <a:fontScheme name="Custom 3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1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BrushVTI</vt:lpstr>
      <vt:lpstr>Презентация PowerPoint</vt:lpstr>
      <vt:lpstr>Плавание в ДОУ-это средство оздоровления и всестороннего развития ребенка</vt:lpstr>
      <vt:lpstr>Приятные мелочи-хорошие эмоции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Неизвестный пользователь</dc:creator>
  <cp:lastModifiedBy>Неизвестный пользователь</cp:lastModifiedBy>
  <cp:revision>3</cp:revision>
  <dcterms:created xsi:type="dcterms:W3CDTF">2022-11-11T11:40:22Z</dcterms:created>
  <dcterms:modified xsi:type="dcterms:W3CDTF">2022-12-18T14:46:50Z</dcterms:modified>
</cp:coreProperties>
</file>