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EF3F4B-BF61-4950-8634-A6BCA8219AD8}" v="74" dt="2022-03-15T09:41:01.632"/>
    <p1510:client id="{98964707-9216-4F04-AB84-5C682373E354}" v="2" dt="2022-12-18T18:02:49.291"/>
    <p1510:client id="{C4D1E2DE-6C14-49BB-BFBC-BCFA71B5B46E}" v="236" dt="2022-03-15T08:25:58.5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5T08:20:18.36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0 128,'0'6'0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416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22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263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39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885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763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469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761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671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798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12/18/2022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441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12/18/2022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817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2306AB6-9D65-4F8E-9FD7-C3F3A3DE39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Колауред карандаши в круговой форме">
            <a:extLst>
              <a:ext uri="{FF2B5EF4-FFF2-40B4-BE49-F238E27FC236}">
                <a16:creationId xmlns:a16="http://schemas.microsoft.com/office/drawing/2014/main" id="{AAF6D088-AD02-CE3D-6B6F-CEC892C854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2" b="-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84C940E-7A1D-418E-A9E8-C9852CA8E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81255" y="2996261"/>
            <a:ext cx="6310745" cy="3861739"/>
          </a:xfrm>
          <a:custGeom>
            <a:avLst/>
            <a:gdLst>
              <a:gd name="connsiteX0" fmla="*/ 5172027 w 6310745"/>
              <a:gd name="connsiteY0" fmla="*/ 351902 h 3861739"/>
              <a:gd name="connsiteX1" fmla="*/ 5173047 w 6310745"/>
              <a:gd name="connsiteY1" fmla="*/ 352987 h 3861739"/>
              <a:gd name="connsiteX2" fmla="*/ 5177471 w 6310745"/>
              <a:gd name="connsiteY2" fmla="*/ 352581 h 3861739"/>
              <a:gd name="connsiteX3" fmla="*/ 2969865 w 6310745"/>
              <a:gd name="connsiteY3" fmla="*/ 91462 h 3861739"/>
              <a:gd name="connsiteX4" fmla="*/ 2918830 w 6310745"/>
              <a:gd name="connsiteY4" fmla="*/ 95401 h 3861739"/>
              <a:gd name="connsiteX5" fmla="*/ 1957331 w 6310745"/>
              <a:gd name="connsiteY5" fmla="*/ 323658 h 3861739"/>
              <a:gd name="connsiteX6" fmla="*/ 413011 w 6310745"/>
              <a:gd name="connsiteY6" fmla="*/ 1429370 h 3861739"/>
              <a:gd name="connsiteX7" fmla="*/ 88087 w 6310745"/>
              <a:gd name="connsiteY7" fmla="*/ 2204577 h 3861739"/>
              <a:gd name="connsiteX8" fmla="*/ 109862 w 6310745"/>
              <a:gd name="connsiteY8" fmla="*/ 2159496 h 3861739"/>
              <a:gd name="connsiteX9" fmla="*/ 566286 w 6310745"/>
              <a:gd name="connsiteY9" fmla="*/ 1369352 h 3861739"/>
              <a:gd name="connsiteX10" fmla="*/ 1648059 w 6310745"/>
              <a:gd name="connsiteY10" fmla="*/ 484837 h 3861739"/>
              <a:gd name="connsiteX11" fmla="*/ 2969865 w 6310745"/>
              <a:gd name="connsiteY11" fmla="*/ 91462 h 3861739"/>
              <a:gd name="connsiteX12" fmla="*/ 3495357 w 6310745"/>
              <a:gd name="connsiteY12" fmla="*/ 893 h 3861739"/>
              <a:gd name="connsiteX13" fmla="*/ 3941913 w 6310745"/>
              <a:gd name="connsiteY13" fmla="*/ 37963 h 3861739"/>
              <a:gd name="connsiteX14" fmla="*/ 5299614 w 6310745"/>
              <a:gd name="connsiteY14" fmla="*/ 324201 h 3861739"/>
              <a:gd name="connsiteX15" fmla="*/ 6213700 w 6310745"/>
              <a:gd name="connsiteY15" fmla="*/ 666307 h 3861739"/>
              <a:gd name="connsiteX16" fmla="*/ 6310745 w 6310745"/>
              <a:gd name="connsiteY16" fmla="*/ 718092 h 3861739"/>
              <a:gd name="connsiteX17" fmla="*/ 6310745 w 6310745"/>
              <a:gd name="connsiteY17" fmla="*/ 786964 h 3861739"/>
              <a:gd name="connsiteX18" fmla="*/ 6223734 w 6310745"/>
              <a:gd name="connsiteY18" fmla="*/ 739515 h 3861739"/>
              <a:gd name="connsiteX19" fmla="*/ 5436559 w 6310745"/>
              <a:gd name="connsiteY19" fmla="*/ 427942 h 3861739"/>
              <a:gd name="connsiteX20" fmla="*/ 5314925 w 6310745"/>
              <a:gd name="connsiteY20" fmla="*/ 390465 h 3861739"/>
              <a:gd name="connsiteX21" fmla="*/ 5198564 w 6310745"/>
              <a:gd name="connsiteY21" fmla="*/ 357468 h 3861739"/>
              <a:gd name="connsiteX22" fmla="*/ 5826636 w 6310745"/>
              <a:gd name="connsiteY22" fmla="*/ 619266 h 3861739"/>
              <a:gd name="connsiteX23" fmla="*/ 6125359 w 6310745"/>
              <a:gd name="connsiteY23" fmla="*/ 778370 h 3861739"/>
              <a:gd name="connsiteX24" fmla="*/ 6310745 w 6310745"/>
              <a:gd name="connsiteY24" fmla="*/ 896973 h 3861739"/>
              <a:gd name="connsiteX25" fmla="*/ 6310745 w 6310745"/>
              <a:gd name="connsiteY25" fmla="*/ 3861739 h 3861739"/>
              <a:gd name="connsiteX26" fmla="*/ 974639 w 6310745"/>
              <a:gd name="connsiteY26" fmla="*/ 3861739 h 3861739"/>
              <a:gd name="connsiteX27" fmla="*/ 719986 w 6310745"/>
              <a:gd name="connsiteY27" fmla="*/ 3659957 h 3861739"/>
              <a:gd name="connsiteX28" fmla="*/ 299202 w 6310745"/>
              <a:gd name="connsiteY28" fmla="*/ 3177626 h 3861739"/>
              <a:gd name="connsiteX29" fmla="*/ 52873 w 6310745"/>
              <a:gd name="connsiteY29" fmla="*/ 2564820 h 3861739"/>
              <a:gd name="connsiteX30" fmla="*/ 21743 w 6310745"/>
              <a:gd name="connsiteY30" fmla="*/ 2457276 h 3861739"/>
              <a:gd name="connsiteX31" fmla="*/ 15788 w 6310745"/>
              <a:gd name="connsiteY31" fmla="*/ 2193035 h 3861739"/>
              <a:gd name="connsiteX32" fmla="*/ 1087523 w 6310745"/>
              <a:gd name="connsiteY32" fmla="*/ 695306 h 3861739"/>
              <a:gd name="connsiteX33" fmla="*/ 2765215 w 6310745"/>
              <a:gd name="connsiteY33" fmla="*/ 56158 h 3861739"/>
              <a:gd name="connsiteX34" fmla="*/ 3120078 w 6310745"/>
              <a:gd name="connsiteY34" fmla="*/ 15422 h 3861739"/>
              <a:gd name="connsiteX35" fmla="*/ 3495357 w 6310745"/>
              <a:gd name="connsiteY35" fmla="*/ 893 h 3861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310745" h="3861739">
                <a:moveTo>
                  <a:pt x="5172027" y="351902"/>
                </a:moveTo>
                <a:cubicBezTo>
                  <a:pt x="5172027" y="351902"/>
                  <a:pt x="5172027" y="352852"/>
                  <a:pt x="5173047" y="352987"/>
                </a:cubicBezTo>
                <a:lnTo>
                  <a:pt x="5177471" y="352581"/>
                </a:lnTo>
                <a:close/>
                <a:moveTo>
                  <a:pt x="2969865" y="91462"/>
                </a:moveTo>
                <a:cubicBezTo>
                  <a:pt x="2952701" y="89711"/>
                  <a:pt x="2935264" y="91055"/>
                  <a:pt x="2918830" y="95401"/>
                </a:cubicBezTo>
                <a:cubicBezTo>
                  <a:pt x="2586081" y="133611"/>
                  <a:pt x="2262146" y="210506"/>
                  <a:pt x="1957331" y="323658"/>
                </a:cubicBezTo>
                <a:cubicBezTo>
                  <a:pt x="1300170" y="565494"/>
                  <a:pt x="773488" y="924243"/>
                  <a:pt x="413011" y="1429370"/>
                </a:cubicBezTo>
                <a:cubicBezTo>
                  <a:pt x="241125" y="1667934"/>
                  <a:pt x="130650" y="1931482"/>
                  <a:pt x="88087" y="2204577"/>
                </a:cubicBezTo>
                <a:cubicBezTo>
                  <a:pt x="96253" y="2189777"/>
                  <a:pt x="103398" y="2174704"/>
                  <a:pt x="109862" y="2159496"/>
                </a:cubicBezTo>
                <a:cubicBezTo>
                  <a:pt x="227584" y="1883441"/>
                  <a:pt x="374053" y="1617978"/>
                  <a:pt x="566286" y="1369352"/>
                </a:cubicBezTo>
                <a:cubicBezTo>
                  <a:pt x="843916" y="1009789"/>
                  <a:pt x="1197929" y="710108"/>
                  <a:pt x="1648059" y="484837"/>
                </a:cubicBezTo>
                <a:cubicBezTo>
                  <a:pt x="2053957" y="281700"/>
                  <a:pt x="2497621" y="159899"/>
                  <a:pt x="2969865" y="91462"/>
                </a:cubicBezTo>
                <a:close/>
                <a:moveTo>
                  <a:pt x="3495357" y="893"/>
                </a:moveTo>
                <a:cubicBezTo>
                  <a:pt x="3633661" y="-4539"/>
                  <a:pt x="3787957" y="15693"/>
                  <a:pt x="3941913" y="37963"/>
                </a:cubicBezTo>
                <a:cubicBezTo>
                  <a:pt x="4403949" y="104770"/>
                  <a:pt x="4858161" y="195339"/>
                  <a:pt x="5299614" y="324201"/>
                </a:cubicBezTo>
                <a:cubicBezTo>
                  <a:pt x="5617945" y="417079"/>
                  <a:pt x="5925559" y="526685"/>
                  <a:pt x="6213700" y="666307"/>
                </a:cubicBezTo>
                <a:lnTo>
                  <a:pt x="6310745" y="718092"/>
                </a:lnTo>
                <a:lnTo>
                  <a:pt x="6310745" y="786964"/>
                </a:lnTo>
                <a:lnTo>
                  <a:pt x="6223734" y="739515"/>
                </a:lnTo>
                <a:cubicBezTo>
                  <a:pt x="5975170" y="615379"/>
                  <a:pt x="5710361" y="515015"/>
                  <a:pt x="5436559" y="427942"/>
                </a:cubicBezTo>
                <a:cubicBezTo>
                  <a:pt x="5396292" y="415002"/>
                  <a:pt x="5355753" y="402509"/>
                  <a:pt x="5314925" y="390465"/>
                </a:cubicBezTo>
                <a:cubicBezTo>
                  <a:pt x="5276307" y="379059"/>
                  <a:pt x="5237351" y="368468"/>
                  <a:pt x="5198564" y="357468"/>
                </a:cubicBezTo>
                <a:cubicBezTo>
                  <a:pt x="5414393" y="434473"/>
                  <a:pt x="5624129" y="521907"/>
                  <a:pt x="5826636" y="619266"/>
                </a:cubicBezTo>
                <a:cubicBezTo>
                  <a:pt x="5929344" y="669507"/>
                  <a:pt x="6029097" y="722388"/>
                  <a:pt x="6125359" y="778370"/>
                </a:cubicBezTo>
                <a:lnTo>
                  <a:pt x="6310745" y="896973"/>
                </a:lnTo>
                <a:lnTo>
                  <a:pt x="6310745" y="3861739"/>
                </a:lnTo>
                <a:lnTo>
                  <a:pt x="974639" y="3861739"/>
                </a:lnTo>
                <a:lnTo>
                  <a:pt x="719986" y="3659957"/>
                </a:lnTo>
                <a:cubicBezTo>
                  <a:pt x="556844" y="3515259"/>
                  <a:pt x="415052" y="3355506"/>
                  <a:pt x="299202" y="3177626"/>
                </a:cubicBezTo>
                <a:cubicBezTo>
                  <a:pt x="173197" y="2986301"/>
                  <a:pt x="89840" y="2778941"/>
                  <a:pt x="52873" y="2564820"/>
                </a:cubicBezTo>
                <a:cubicBezTo>
                  <a:pt x="46170" y="2528361"/>
                  <a:pt x="35760" y="2492390"/>
                  <a:pt x="21743" y="2457276"/>
                </a:cubicBezTo>
                <a:cubicBezTo>
                  <a:pt x="-12282" y="2369287"/>
                  <a:pt x="-34" y="2280753"/>
                  <a:pt x="15788" y="2193035"/>
                </a:cubicBezTo>
                <a:cubicBezTo>
                  <a:pt x="125343" y="1581179"/>
                  <a:pt x="505554" y="1091397"/>
                  <a:pt x="1087523" y="695306"/>
                </a:cubicBezTo>
                <a:cubicBezTo>
                  <a:pt x="1574397" y="363308"/>
                  <a:pt x="2138335" y="155961"/>
                  <a:pt x="2765215" y="56158"/>
                </a:cubicBezTo>
                <a:cubicBezTo>
                  <a:pt x="2882595" y="37419"/>
                  <a:pt x="3000997" y="24655"/>
                  <a:pt x="3120078" y="15422"/>
                </a:cubicBezTo>
                <a:cubicBezTo>
                  <a:pt x="3239161" y="6188"/>
                  <a:pt x="3356711" y="2250"/>
                  <a:pt x="3495357" y="893"/>
                </a:cubicBezTo>
                <a:close/>
              </a:path>
            </a:pathLst>
          </a:custGeom>
          <a:solidFill>
            <a:srgbClr val="C34D70">
              <a:alpha val="91000"/>
            </a:srgbClr>
          </a:solidFill>
          <a:ln w="1270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04878" y="3732208"/>
            <a:ext cx="4689672" cy="1411095"/>
          </a:xfrm>
        </p:spPr>
        <p:txBody>
          <a:bodyPr anchor="b">
            <a:no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Как составлять технологическую карту образовательной деятельности.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72E0F698-EDF5-464C-B466-8D34B8AF17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89179" y="5344820"/>
            <a:ext cx="3994793" cy="27432"/>
          </a:xfrm>
          <a:custGeom>
            <a:avLst/>
            <a:gdLst>
              <a:gd name="connsiteX0" fmla="*/ 0 w 3994793"/>
              <a:gd name="connsiteY0" fmla="*/ 0 h 27432"/>
              <a:gd name="connsiteX1" fmla="*/ 745695 w 3994793"/>
              <a:gd name="connsiteY1" fmla="*/ 0 h 27432"/>
              <a:gd name="connsiteX2" fmla="*/ 1451441 w 3994793"/>
              <a:gd name="connsiteY2" fmla="*/ 0 h 27432"/>
              <a:gd name="connsiteX3" fmla="*/ 2157188 w 3994793"/>
              <a:gd name="connsiteY3" fmla="*/ 0 h 27432"/>
              <a:gd name="connsiteX4" fmla="*/ 2703143 w 3994793"/>
              <a:gd name="connsiteY4" fmla="*/ 0 h 27432"/>
              <a:gd name="connsiteX5" fmla="*/ 3289046 w 3994793"/>
              <a:gd name="connsiteY5" fmla="*/ 0 h 27432"/>
              <a:gd name="connsiteX6" fmla="*/ 3994793 w 3994793"/>
              <a:gd name="connsiteY6" fmla="*/ 0 h 27432"/>
              <a:gd name="connsiteX7" fmla="*/ 3994793 w 3994793"/>
              <a:gd name="connsiteY7" fmla="*/ 27432 h 27432"/>
              <a:gd name="connsiteX8" fmla="*/ 3328994 w 3994793"/>
              <a:gd name="connsiteY8" fmla="*/ 27432 h 27432"/>
              <a:gd name="connsiteX9" fmla="*/ 2783039 w 3994793"/>
              <a:gd name="connsiteY9" fmla="*/ 27432 h 27432"/>
              <a:gd name="connsiteX10" fmla="*/ 2237084 w 3994793"/>
              <a:gd name="connsiteY10" fmla="*/ 27432 h 27432"/>
              <a:gd name="connsiteX11" fmla="*/ 1531337 w 3994793"/>
              <a:gd name="connsiteY11" fmla="*/ 27432 h 27432"/>
              <a:gd name="connsiteX12" fmla="*/ 945434 w 3994793"/>
              <a:gd name="connsiteY12" fmla="*/ 27432 h 27432"/>
              <a:gd name="connsiteX13" fmla="*/ 0 w 3994793"/>
              <a:gd name="connsiteY13" fmla="*/ 27432 h 27432"/>
              <a:gd name="connsiteX14" fmla="*/ 0 w 3994793"/>
              <a:gd name="connsiteY14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994793" h="27432" fill="none" extrusionOk="0">
                <a:moveTo>
                  <a:pt x="0" y="0"/>
                </a:moveTo>
                <a:cubicBezTo>
                  <a:pt x="285474" y="-22732"/>
                  <a:pt x="421546" y="-1893"/>
                  <a:pt x="745695" y="0"/>
                </a:cubicBezTo>
                <a:cubicBezTo>
                  <a:pt x="1069844" y="1893"/>
                  <a:pt x="1267051" y="4066"/>
                  <a:pt x="1451441" y="0"/>
                </a:cubicBezTo>
                <a:cubicBezTo>
                  <a:pt x="1635831" y="-4066"/>
                  <a:pt x="1865269" y="3287"/>
                  <a:pt x="2157188" y="0"/>
                </a:cubicBezTo>
                <a:cubicBezTo>
                  <a:pt x="2449107" y="-3287"/>
                  <a:pt x="2473776" y="-12720"/>
                  <a:pt x="2703143" y="0"/>
                </a:cubicBezTo>
                <a:cubicBezTo>
                  <a:pt x="2932510" y="12720"/>
                  <a:pt x="3023998" y="17286"/>
                  <a:pt x="3289046" y="0"/>
                </a:cubicBezTo>
                <a:cubicBezTo>
                  <a:pt x="3554094" y="-17286"/>
                  <a:pt x="3836668" y="10296"/>
                  <a:pt x="3994793" y="0"/>
                </a:cubicBezTo>
                <a:cubicBezTo>
                  <a:pt x="3993836" y="8431"/>
                  <a:pt x="3994444" y="14612"/>
                  <a:pt x="3994793" y="27432"/>
                </a:cubicBezTo>
                <a:cubicBezTo>
                  <a:pt x="3751330" y="45147"/>
                  <a:pt x="3618521" y="7232"/>
                  <a:pt x="3328994" y="27432"/>
                </a:cubicBezTo>
                <a:cubicBezTo>
                  <a:pt x="3039467" y="47632"/>
                  <a:pt x="2908653" y="25202"/>
                  <a:pt x="2783039" y="27432"/>
                </a:cubicBezTo>
                <a:cubicBezTo>
                  <a:pt x="2657426" y="29662"/>
                  <a:pt x="2373985" y="40038"/>
                  <a:pt x="2237084" y="27432"/>
                </a:cubicBezTo>
                <a:cubicBezTo>
                  <a:pt x="2100183" y="14826"/>
                  <a:pt x="1862145" y="31781"/>
                  <a:pt x="1531337" y="27432"/>
                </a:cubicBezTo>
                <a:cubicBezTo>
                  <a:pt x="1200529" y="23083"/>
                  <a:pt x="1153029" y="12124"/>
                  <a:pt x="945434" y="27432"/>
                </a:cubicBezTo>
                <a:cubicBezTo>
                  <a:pt x="737839" y="42740"/>
                  <a:pt x="371500" y="-18970"/>
                  <a:pt x="0" y="27432"/>
                </a:cubicBezTo>
                <a:cubicBezTo>
                  <a:pt x="226" y="18208"/>
                  <a:pt x="-648" y="12891"/>
                  <a:pt x="0" y="0"/>
                </a:cubicBezTo>
                <a:close/>
              </a:path>
              <a:path w="3994793" h="27432" stroke="0" extrusionOk="0">
                <a:moveTo>
                  <a:pt x="0" y="0"/>
                </a:moveTo>
                <a:cubicBezTo>
                  <a:pt x="233202" y="14567"/>
                  <a:pt x="387388" y="28518"/>
                  <a:pt x="625851" y="0"/>
                </a:cubicBezTo>
                <a:cubicBezTo>
                  <a:pt x="864314" y="-28518"/>
                  <a:pt x="1027047" y="-26118"/>
                  <a:pt x="1171806" y="0"/>
                </a:cubicBezTo>
                <a:cubicBezTo>
                  <a:pt x="1316566" y="26118"/>
                  <a:pt x="1639655" y="-2490"/>
                  <a:pt x="1917501" y="0"/>
                </a:cubicBezTo>
                <a:cubicBezTo>
                  <a:pt x="2195348" y="2490"/>
                  <a:pt x="2328758" y="19053"/>
                  <a:pt x="2543352" y="0"/>
                </a:cubicBezTo>
                <a:cubicBezTo>
                  <a:pt x="2757946" y="-19053"/>
                  <a:pt x="3028913" y="23876"/>
                  <a:pt x="3169202" y="0"/>
                </a:cubicBezTo>
                <a:cubicBezTo>
                  <a:pt x="3309491" y="-23876"/>
                  <a:pt x="3706249" y="-31775"/>
                  <a:pt x="3994793" y="0"/>
                </a:cubicBezTo>
                <a:cubicBezTo>
                  <a:pt x="3993438" y="9524"/>
                  <a:pt x="3993591" y="13975"/>
                  <a:pt x="3994793" y="27432"/>
                </a:cubicBezTo>
                <a:cubicBezTo>
                  <a:pt x="3717302" y="841"/>
                  <a:pt x="3475105" y="20835"/>
                  <a:pt x="3328994" y="27432"/>
                </a:cubicBezTo>
                <a:cubicBezTo>
                  <a:pt x="3182883" y="34029"/>
                  <a:pt x="3048913" y="25304"/>
                  <a:pt x="2783039" y="27432"/>
                </a:cubicBezTo>
                <a:cubicBezTo>
                  <a:pt x="2517165" y="29560"/>
                  <a:pt x="2371663" y="19960"/>
                  <a:pt x="2117240" y="27432"/>
                </a:cubicBezTo>
                <a:cubicBezTo>
                  <a:pt x="1862817" y="34904"/>
                  <a:pt x="1771642" y="53179"/>
                  <a:pt x="1451441" y="27432"/>
                </a:cubicBezTo>
                <a:cubicBezTo>
                  <a:pt x="1131240" y="1685"/>
                  <a:pt x="1013354" y="33667"/>
                  <a:pt x="825591" y="27432"/>
                </a:cubicBezTo>
                <a:cubicBezTo>
                  <a:pt x="637828" y="21198"/>
                  <a:pt x="270465" y="28145"/>
                  <a:pt x="0" y="27432"/>
                </a:cubicBezTo>
                <a:cubicBezTo>
                  <a:pt x="-800" y="16780"/>
                  <a:pt x="-583" y="1291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8100" cap="rnd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7B831B6F-405A-4B47-B9BB-5CA88F2858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6">
            <a:extLst>
              <a:ext uri="{FF2B5EF4-FFF2-40B4-BE49-F238E27FC236}">
                <a16:creationId xmlns:a16="http://schemas.microsoft.com/office/drawing/2014/main" id="{3CE8AF5E-D374-4CF1-90CC-35CF73B81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39128" y="2381825"/>
            <a:ext cx="4114800" cy="18288"/>
          </a:xfrm>
          <a:custGeom>
            <a:avLst/>
            <a:gdLst>
              <a:gd name="connsiteX0" fmla="*/ 0 w 4114800"/>
              <a:gd name="connsiteY0" fmla="*/ 0 h 18288"/>
              <a:gd name="connsiteX1" fmla="*/ 768096 w 4114800"/>
              <a:gd name="connsiteY1" fmla="*/ 0 h 18288"/>
              <a:gd name="connsiteX2" fmla="*/ 1495044 w 4114800"/>
              <a:gd name="connsiteY2" fmla="*/ 0 h 18288"/>
              <a:gd name="connsiteX3" fmla="*/ 2221992 w 4114800"/>
              <a:gd name="connsiteY3" fmla="*/ 0 h 18288"/>
              <a:gd name="connsiteX4" fmla="*/ 2784348 w 4114800"/>
              <a:gd name="connsiteY4" fmla="*/ 0 h 18288"/>
              <a:gd name="connsiteX5" fmla="*/ 3387852 w 4114800"/>
              <a:gd name="connsiteY5" fmla="*/ 0 h 18288"/>
              <a:gd name="connsiteX6" fmla="*/ 4114800 w 4114800"/>
              <a:gd name="connsiteY6" fmla="*/ 0 h 18288"/>
              <a:gd name="connsiteX7" fmla="*/ 4114800 w 4114800"/>
              <a:gd name="connsiteY7" fmla="*/ 18288 h 18288"/>
              <a:gd name="connsiteX8" fmla="*/ 3429000 w 4114800"/>
              <a:gd name="connsiteY8" fmla="*/ 18288 h 18288"/>
              <a:gd name="connsiteX9" fmla="*/ 2866644 w 4114800"/>
              <a:gd name="connsiteY9" fmla="*/ 18288 h 18288"/>
              <a:gd name="connsiteX10" fmla="*/ 2304288 w 4114800"/>
              <a:gd name="connsiteY10" fmla="*/ 18288 h 18288"/>
              <a:gd name="connsiteX11" fmla="*/ 1577340 w 4114800"/>
              <a:gd name="connsiteY11" fmla="*/ 18288 h 18288"/>
              <a:gd name="connsiteX12" fmla="*/ 973836 w 4114800"/>
              <a:gd name="connsiteY12" fmla="*/ 18288 h 18288"/>
              <a:gd name="connsiteX13" fmla="*/ 0 w 4114800"/>
              <a:gd name="connsiteY13" fmla="*/ 18288 h 18288"/>
              <a:gd name="connsiteX14" fmla="*/ 0 w 4114800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14800" h="18288" fill="none" extrusionOk="0">
                <a:moveTo>
                  <a:pt x="0" y="0"/>
                </a:moveTo>
                <a:cubicBezTo>
                  <a:pt x="338280" y="-26110"/>
                  <a:pt x="483942" y="6555"/>
                  <a:pt x="768096" y="0"/>
                </a:cubicBezTo>
                <a:cubicBezTo>
                  <a:pt x="1052250" y="-6555"/>
                  <a:pt x="1331484" y="24616"/>
                  <a:pt x="1495044" y="0"/>
                </a:cubicBezTo>
                <a:cubicBezTo>
                  <a:pt x="1658604" y="-24616"/>
                  <a:pt x="2056661" y="-33562"/>
                  <a:pt x="2221992" y="0"/>
                </a:cubicBezTo>
                <a:cubicBezTo>
                  <a:pt x="2387323" y="33562"/>
                  <a:pt x="2629463" y="-20094"/>
                  <a:pt x="2784348" y="0"/>
                </a:cubicBezTo>
                <a:cubicBezTo>
                  <a:pt x="2939233" y="20094"/>
                  <a:pt x="3151981" y="1524"/>
                  <a:pt x="3387852" y="0"/>
                </a:cubicBezTo>
                <a:cubicBezTo>
                  <a:pt x="3623723" y="-1524"/>
                  <a:pt x="3882724" y="26165"/>
                  <a:pt x="4114800" y="0"/>
                </a:cubicBezTo>
                <a:cubicBezTo>
                  <a:pt x="4114300" y="8855"/>
                  <a:pt x="4114909" y="14521"/>
                  <a:pt x="4114800" y="18288"/>
                </a:cubicBezTo>
                <a:cubicBezTo>
                  <a:pt x="3910038" y="37744"/>
                  <a:pt x="3683432" y="-3969"/>
                  <a:pt x="3429000" y="18288"/>
                </a:cubicBezTo>
                <a:cubicBezTo>
                  <a:pt x="3174568" y="40545"/>
                  <a:pt x="3085815" y="44166"/>
                  <a:pt x="2866644" y="18288"/>
                </a:cubicBezTo>
                <a:cubicBezTo>
                  <a:pt x="2647473" y="-7590"/>
                  <a:pt x="2580474" y="31338"/>
                  <a:pt x="2304288" y="18288"/>
                </a:cubicBezTo>
                <a:cubicBezTo>
                  <a:pt x="2028102" y="5238"/>
                  <a:pt x="1863008" y="-2001"/>
                  <a:pt x="1577340" y="18288"/>
                </a:cubicBezTo>
                <a:cubicBezTo>
                  <a:pt x="1291672" y="38577"/>
                  <a:pt x="1243931" y="9893"/>
                  <a:pt x="973836" y="18288"/>
                </a:cubicBezTo>
                <a:cubicBezTo>
                  <a:pt x="703741" y="26683"/>
                  <a:pt x="317656" y="-5910"/>
                  <a:pt x="0" y="18288"/>
                </a:cubicBezTo>
                <a:cubicBezTo>
                  <a:pt x="683" y="12014"/>
                  <a:pt x="724" y="5908"/>
                  <a:pt x="0" y="0"/>
                </a:cubicBezTo>
                <a:close/>
              </a:path>
              <a:path w="4114800" h="18288" stroke="0" extrusionOk="0">
                <a:moveTo>
                  <a:pt x="0" y="0"/>
                </a:moveTo>
                <a:cubicBezTo>
                  <a:pt x="276109" y="5266"/>
                  <a:pt x="325589" y="-19584"/>
                  <a:pt x="644652" y="0"/>
                </a:cubicBezTo>
                <a:cubicBezTo>
                  <a:pt x="963715" y="19584"/>
                  <a:pt x="1064991" y="6066"/>
                  <a:pt x="1207008" y="0"/>
                </a:cubicBezTo>
                <a:cubicBezTo>
                  <a:pt x="1349025" y="-6066"/>
                  <a:pt x="1791724" y="14506"/>
                  <a:pt x="1975104" y="0"/>
                </a:cubicBezTo>
                <a:cubicBezTo>
                  <a:pt x="2158484" y="-14506"/>
                  <a:pt x="2397469" y="20822"/>
                  <a:pt x="2619756" y="0"/>
                </a:cubicBezTo>
                <a:cubicBezTo>
                  <a:pt x="2842043" y="-20822"/>
                  <a:pt x="2992157" y="20388"/>
                  <a:pt x="3264408" y="0"/>
                </a:cubicBezTo>
                <a:cubicBezTo>
                  <a:pt x="3536659" y="-20388"/>
                  <a:pt x="3855620" y="38211"/>
                  <a:pt x="4114800" y="0"/>
                </a:cubicBezTo>
                <a:cubicBezTo>
                  <a:pt x="4113902" y="7180"/>
                  <a:pt x="4114969" y="13790"/>
                  <a:pt x="4114800" y="18288"/>
                </a:cubicBezTo>
                <a:cubicBezTo>
                  <a:pt x="3968901" y="8593"/>
                  <a:pt x="3623428" y="17559"/>
                  <a:pt x="3429000" y="18288"/>
                </a:cubicBezTo>
                <a:cubicBezTo>
                  <a:pt x="3234572" y="19017"/>
                  <a:pt x="3085079" y="41804"/>
                  <a:pt x="2866644" y="18288"/>
                </a:cubicBezTo>
                <a:cubicBezTo>
                  <a:pt x="2648209" y="-5228"/>
                  <a:pt x="2451737" y="24580"/>
                  <a:pt x="2180844" y="18288"/>
                </a:cubicBezTo>
                <a:cubicBezTo>
                  <a:pt x="1909951" y="11996"/>
                  <a:pt x="1681589" y="12244"/>
                  <a:pt x="1495044" y="18288"/>
                </a:cubicBezTo>
                <a:cubicBezTo>
                  <a:pt x="1308499" y="24332"/>
                  <a:pt x="1136614" y="21789"/>
                  <a:pt x="850392" y="18288"/>
                </a:cubicBezTo>
                <a:cubicBezTo>
                  <a:pt x="564170" y="14787"/>
                  <a:pt x="210636" y="54701"/>
                  <a:pt x="0" y="18288"/>
                </a:cubicBezTo>
                <a:cubicBezTo>
                  <a:pt x="571" y="10093"/>
                  <a:pt x="-125" y="8407"/>
                  <a:pt x="0" y="0"/>
                </a:cubicBezTo>
                <a:close/>
              </a:path>
            </a:pathLst>
          </a:custGeom>
          <a:solidFill>
            <a:srgbClr val="C34D70"/>
          </a:solidFill>
          <a:ln w="38100" cap="rnd">
            <a:solidFill>
              <a:srgbClr val="C34D70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36BBD48-CD85-B682-E1E6-DFCF4B1BF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9128" y="2664886"/>
            <a:ext cx="4818888" cy="3550789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err="1"/>
              <a:t>Чем</a:t>
            </a:r>
            <a:r>
              <a:rPr lang="en-US"/>
              <a:t> отличается </a:t>
            </a:r>
            <a:endParaRPr lang="ru-RU" dirty="0"/>
          </a:p>
          <a:p>
            <a:pPr marL="0" indent="0">
              <a:buNone/>
            </a:pPr>
            <a:r>
              <a:rPr lang="en-US"/>
              <a:t>КОНСПЕКТ  </a:t>
            </a:r>
            <a:r>
              <a:rPr lang="en-US" err="1"/>
              <a:t>от</a:t>
            </a:r>
            <a:r>
              <a:rPr lang="en-US"/>
              <a:t> ТЕХНОЛОГИЧЕСКОЙ КАРТЫ  ООД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6436237" y="1971579"/>
              <a:ext cx="360" cy="216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418237" y="1956150"/>
                <a:ext cx="36000" cy="32709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82205301-87B6-4FC4-A0FA-E2ADBBF2C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936" y="1265884"/>
            <a:ext cx="5458968" cy="4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231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DB6915-131D-4886-87B4-2E0D5972A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/>
              <a:t>ТК - современная фора планирования педагогического взаимодействия педагога и детей во время ООД. Она позволяет делать образовательную деятельность более свободной и максимально учитывать  желания и интересы детей.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771064D-B941-4DFF-B5DD-1E78305A9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ТИТУЛЬНЫЙ ЛИСТ;</a:t>
            </a:r>
          </a:p>
          <a:p>
            <a:r>
              <a:rPr lang="ru-RU" dirty="0"/>
              <a:t>ПРЕДВАРИТЕЛЬНАЯ РАБОТА;</a:t>
            </a:r>
          </a:p>
          <a:p>
            <a:r>
              <a:rPr lang="ru-RU" dirty="0"/>
              <a:t>ИСПОЛЬЗУЕМЫЙ МАТЕРИАЛ;</a:t>
            </a:r>
          </a:p>
          <a:p>
            <a:r>
              <a:rPr lang="ru-RU" dirty="0"/>
              <a:t>ИНТЕГРАЦИЯ О/О;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1255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81EE5D-0A4E-4A35-815E-0D77D33D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текст, газета,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BED4E240-1148-4198-A082-6A9F09B6C0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4283" y="1929384"/>
            <a:ext cx="8903433" cy="4251960"/>
          </a:xfrm>
        </p:spPr>
      </p:pic>
    </p:spTree>
    <p:extLst>
      <p:ext uri="{BB962C8B-B14F-4D97-AF65-F5344CB8AC3E}">
        <p14:creationId xmlns:p14="http://schemas.microsoft.com/office/powerpoint/2010/main" val="2927481186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DarkSeedLeftStep">
      <a:dk1>
        <a:srgbClr val="000000"/>
      </a:dk1>
      <a:lt1>
        <a:srgbClr val="FFFFFF"/>
      </a:lt1>
      <a:dk2>
        <a:srgbClr val="181734"/>
      </a:dk2>
      <a:lt2>
        <a:srgbClr val="F0F3F2"/>
      </a:lt2>
      <a:accent1>
        <a:srgbClr val="C34D70"/>
      </a:accent1>
      <a:accent2>
        <a:srgbClr val="B13B90"/>
      </a:accent2>
      <a:accent3>
        <a:srgbClr val="B34DC3"/>
      </a:accent3>
      <a:accent4>
        <a:srgbClr val="703BB1"/>
      </a:accent4>
      <a:accent5>
        <a:srgbClr val="514DC3"/>
      </a:accent5>
      <a:accent6>
        <a:srgbClr val="3B68B1"/>
      </a:accent6>
      <a:hlink>
        <a:srgbClr val="6A53C5"/>
      </a:hlink>
      <a:folHlink>
        <a:srgbClr val="7F7F7F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SketchyVTI</vt:lpstr>
      <vt:lpstr>Как составлять технологическую карту образовательной деятельности.</vt:lpstr>
      <vt:lpstr>Презентация PowerPoint</vt:lpstr>
      <vt:lpstr>ТК - современная фора планирования педагогического взаимодействия педагога и детей во время ООД. Она позволяет делать образовательную деятельность более свободной и максимально учитывать  желания и интересы детей.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96</cp:revision>
  <dcterms:created xsi:type="dcterms:W3CDTF">2022-03-15T07:58:47Z</dcterms:created>
  <dcterms:modified xsi:type="dcterms:W3CDTF">2022-12-18T18:02:56Z</dcterms:modified>
</cp:coreProperties>
</file>