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E37D68-5EB8-4779-A205-ADCF38EFD929}" v="621" dt="2022-11-29T07:46:21.6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EB46B8FB-F6A2-5F47-A6CD-A7E17E69270F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9BDE93-3EC2-4E4D-BC0B-417378F49EDA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FE21F82F-1EE5-8240-97F8-387DF0253FCE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E1903E3-6B5F-6B4C-9A1F-62628A050AEB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7C55863-3B37-0743-B001-1A970033FBA8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32B4C24-3A58-924C-B79A-D961EF7C2C48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1EF52E0-D2CF-544F-93A6-4D7B45A0483A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6966CFE5-1C8C-2E4F-9B2D-A8438F5A5322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FD29EF3-A5B2-554A-A307-6BE1BCE8AF03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C1ECAD8-0CF2-934D-AA1E-C108208CDE6F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B14DED1-3A58-8C4D-902E-2A9F34043F61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5D65157-5719-0341-A807-A8956595FB4C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7F23F74-B777-2A4C-8EF9-E798880D5942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E3B9A050-0AE1-1D4B-A2AC-6EEF64B106D9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424FE38-F803-8D47-BF56-1B18EC2B1F0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37187F2-9212-0641-97D0-1ACD50B748A8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760C651-2AC4-564E-BEAA-AB7FAFE7F79F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58B0A1B8-5BA3-3548-9511-B4904D05264B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24CD779-EE9A-214D-9488-767327E373AA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630D08C6-9EFB-8540-875F-2A55DED2AAE3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E8DA86-1294-4641-9C52-6E153150641C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011063C9-2A43-3348-A018-F27FACAA778D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E85C7DE-D965-244F-BD95-3A05FF4AAC61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315A1389-149A-3342-A863-637D42FDB28D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149CC6F-B6C6-BE46-B451-1BF7D47A8936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DAB39E9-6F50-3F4B-9DDB-FC0E0CA993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150" y="768334"/>
            <a:ext cx="5066001" cy="2866405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2C33E-E9A6-304D-BBCB-97AD0B213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150" y="4283239"/>
            <a:ext cx="5066001" cy="1475177"/>
          </a:xfrm>
        </p:spPr>
        <p:txBody>
          <a:bodyPr anchor="b"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C75C4-E533-BE48-B528-D1A278BC39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6928" y="457200"/>
            <a:ext cx="3608205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fld id="{A5B0A250-5CC0-1746-B209-08E8B0DAE6AF}" type="datetimeFigureOut">
              <a:rPr lang="en-US" smtClean="0"/>
              <a:pPr algn="l"/>
              <a:t>12/18/2022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9BA8A-EF83-434D-A90E-0805D1104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FDDE0-90B9-AD4E-B0EB-E7464FA9C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3A3282-0389-C547-8CA6-7F3E7F27B34D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968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7ED46EE4-CE67-DD46-A751-9FEA049A22B8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5C5B70-D34F-8A49-B220-808CE2BBB7F3}"/>
                </a:ext>
              </a:extLst>
            </p:cNvPr>
            <p:cNvSpPr/>
            <p:nvPr/>
          </p:nvSpPr>
          <p:spPr>
            <a:xfrm>
              <a:off x="8928528" y="491812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BBFE624-6DBD-8541-B43B-180C0AFA21F0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6E01AC23-2120-A542-B140-5A29AA27A2C8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54689C0-9C35-9B4D-906B-DA287DA55A38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96570F0-11E0-6147-9053-E3A4B5DBA0E4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BDD97F6-A366-B54A-B889-42E97AFEDE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58E853BC-EE80-374B-B823-8D51A948C4CF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B5B70B1-649D-9848-B5D4-6DE04D55F5F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46A2092A-2157-0A49-937F-BBAE14687DE7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F092371E-D526-AF43-816F-F7AEBA9FF16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06995714-B51E-E84A-9FD5-3AD33004E517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0FDB0CC5-76AA-6E44-8376-4EE649C1DE42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3D981F0B-8982-1C45-8D7C-30E744003823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76EEB7-1E87-0447-8CD6-DD220CF4E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AE526-3A03-9B41-8C9F-27156E701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08D72-182D-C947-B3F7-B74948D08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6E396-D059-AF4D-A1D9-C1347978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845B6-87C0-2F4A-8146-00E911CDF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480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8A912D-4325-C449-BF2E-F331A221C69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14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41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C3803ECC-8207-244B-8051-94AA5304EDD9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F2E8536-821C-3846-A152-2001B7BA4BC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7A02781-FFB4-C04E-97FB-78D26A9E8F1C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4C29607-37D2-7A4B-98E2-2C851CD6776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12FC7BA-80CC-1C4E-B268-B3EEA08137F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EBC8FB1-96B9-D84A-BD2A-BC8410EBE012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A8455B4-A778-B44D-A7E8-C45A4846D9F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407CCA-80EF-2B45-8F8C-7D5796A61B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950095" y="976630"/>
            <a:ext cx="2268507" cy="4784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A221C3-F2D3-FC4F-938B-4C4CAC737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5150" y="976630"/>
            <a:ext cx="8264057" cy="478459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61B46-3E9A-AC48-8C84-5B46EA1EC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F8F49-5859-714C-8EE1-61A74F32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B6F69-3FFA-D94F-BA99-873D36F7F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1B40EC-87DB-A64F-9D4B-98A86F7CEFFF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99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F0CAFDA3-320A-C24D-A7A1-20C1267EC987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2411669-6E2C-2243-99CD-6BC9D724FA1F}"/>
                </a:ext>
              </a:extLst>
            </p:cNvPr>
            <p:cNvSpPr/>
            <p:nvPr/>
          </p:nvSpPr>
          <p:spPr>
            <a:xfrm>
              <a:off x="8928528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4E0C522-0F40-ED44-A700-F1BCD1CF74F5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B79B4380-CBEC-C341-A10E-5EF9A8597959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04AD70E-5490-4C4E-A05D-D67949C51A74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8A8883-9F24-0047-92B7-45B3D2E7D9C0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AC3A3BB-FD2C-FB44-9478-FA87EF229D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BF46B3B1-E981-BB40-B916-51A6D3851969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EA7DAE92-7D6B-B042-83BE-047C8EC322A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6AADCE6-4277-EA49-AF23-63B53CA6772A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58CEA343-047B-DF4E-A7A8-881C7740EA3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FCCBAA07-17CE-2740-AA04-AEDA5EAD2796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BF15C430-7951-6040-BD4C-4E996E94480E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0B3467F9-370D-5C4C-9EDE-E0CA0E401568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2A1E4-52BA-534C-AECC-35C3CF44F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5675-65B4-E14F-9785-663A83B7B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76A1E-2332-684F-BDD2-687C166BD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B8CB0-B7BE-7D4F-B254-8A2F8AEC2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5A569-A063-8E40-B703-82B11D2A9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7169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31D73A-BA91-794F-8C09-4F4B41A6D08B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83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0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3ABDDED5-B489-454D-A72D-46C9473AB018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6338A9A-49A1-B04D-B479-43604A5CD6D5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3151B6D8-101B-F34D-992A-1668DB5D0067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21D4DE71-EB1A-E74C-9364-5FEC5377F4EF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D99A5CD-9D3A-DA46-AD96-34B9DB522051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6537DF9-74F2-924C-9B63-22B100C80C92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7655457-8E4D-F34C-A595-66A45E9C3A1F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FB0E8D2C-8947-E44C-BC5F-F81B083DAA3E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D57F45D-85B8-AC49-A2BA-E941F1BE7F15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A576359-CAE3-634C-8DF8-A834BCD7D668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6343F35-6601-BD4A-B9A5-25361D0453D2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ED1C169-DCD9-9C4B-91B1-519621155A64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2328AC7-E0BC-0E46-A25B-11D523EC8100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2BBE02A-588F-6C4D-B310-694098C6A340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751D5A0-C90A-0A44-8654-CFE1B719B35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FA086-0D80-B74A-9B37-5EACDE30D61F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022E302-2A55-8844-A50B-DC16D075E16B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4B325F5-A048-2843-A40B-3B2B31ECED76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07B616-7E85-5442-B46B-AF9426A7A0E9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8914A00-D181-5847-A150-77CE67F94369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DAF2D976-5F49-2848-B465-C85708A6D706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5E333474-B850-354C-A2E2-01735C948D47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BC25646C-71B3-4A44-A4FE-C3CABE5580BB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B598CFE9-67EE-E342-9EF7-F40A1E0BE59E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E29AD13-94FE-1349-A28E-10F6E780F510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0648E-B4D5-4145-84E7-46B5793EA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68351"/>
            <a:ext cx="5066001" cy="2334768"/>
          </a:xfrm>
        </p:spPr>
        <p:txBody>
          <a:bodyPr anchor="t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B92A6-7558-3148-B855-5BC58B415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4255453"/>
            <a:ext cx="5066001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0B541-D211-974B-97FE-C1F9473AB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27FB0-D95A-D543-8E29-6E5F22B49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C4404-F49D-9F48-A10B-1F60870B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D6A1FD1-D82F-3141-8687-8D7C0631C21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0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42ECFEB-12CF-4C4F-BC8A-5816C27CA565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26C9482-2804-144B-88B2-0AF191BD757D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1363F79-96BD-9240-86E2-DF26C9C2437D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153F0BF1-DA57-1D49-82F0-802F4D385A85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CD42A1B-A03A-C946-8A2A-CE437EA433FD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591FE00-3AAF-9B4B-8107-E94D50828227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49E92E9-89A7-4842-B271-411C7DF75D2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C29C99-0841-9F46-AB1A-E9751DFE448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0AB684-BDA8-014B-8DCC-125F8B8D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40E05-0F5F-6243-AD57-66BFC33ADB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2851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0B3A4-11FE-D94C-9B93-255E36231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9638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7BEEAF-F881-6E48-84AF-E5CEEF1C7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472753-1CC3-9244-9AF0-6927018A6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DD55D0-FCC7-AC42-9810-9B49E3348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C736C3-88FB-244C-83B8-B2856998D22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39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7D16A9C-7411-5242-A59C-816B8907E3BE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97260B-7D44-7049-B605-7FD6E6CE5612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5D6AF601-77C3-D74A-B1E5-7F33703A6927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4DFCA921-0F9E-2E41-A285-75409E25501A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20B9E03-438B-FC42-9DA1-835D5BC3FE8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670E1F-61CD-8940-A898-6D5092A78BB9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80C64CF-0C6A-3449-9709-AE038C4A7995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FEC46D5B-957F-A24C-8E36-CC71F660EC8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58182F-7B5E-FD42-AFC6-A3848D833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768096"/>
            <a:ext cx="7333488" cy="12710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9E4DE-75C0-C841-A68D-9D7BBAD76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2149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5C87F7-356E-9E43-97A0-D972B2285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2149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AB4C28-30CB-CC4E-A25E-F4FEFA49BC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066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ED0191-963B-1E4C-BEC5-9B42E39514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83066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0E0BED-3EB7-BB4A-A556-FA967FB01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A2466A-4D90-174C-B382-AC4674D72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EADE49-8082-214B-9742-5EE8DA2E9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E39200-18D5-014B-BAB8-FF5D0BA15E0C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07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7DF52F6-A06E-0343-95B8-DAAC38DB4B8C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7092C52-7052-0749-9DA0-9374DBF495AE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64E1C2F-81E1-C44D-859C-946596C950F2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3626485-4263-0A44-9561-E278A7056C33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D45AAB5-3CCC-DE4A-A962-3702911B55C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CAFB16F-8EDE-D44F-A51E-34EDC41E7404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CD51329-732C-BB4C-98E5-715BAF9F8853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92B5D44-BC55-AF4C-984D-C8231B22F80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A1E9E2-564E-7049-A22F-BB5B876BA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359D05-C08D-7747-B2FC-3F62B3357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FF615-BB08-A844-B689-BAA7C5040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3A67D-F96F-4849-8C83-49CC3A653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FAAB9-2B6B-8D4C-A748-433E2C393EA6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62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8BCA70-D63D-40F6-B9B3-4E49B96E2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12/18/2022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12559-BD91-4904-A24A-0CF0A2324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658BB7-74A5-4A6F-A0FF-021E68F02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D0914A35-7AAF-4B42-9C68-47A633EFD9D0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DABCED79-0E70-FB4D-ABF2-D859BF5556E4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364885D-A3A4-5144-AB4E-7624F27287E6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22073D5-CC72-0549-BD26-F7AF9851BE45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1827A049-C9FD-554E-9B01-F151B0D9E86B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76832559-4D18-8744-AB91-9FCFAB732477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F97A623-E5DC-1B44-B687-8643B9F0D741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637BBE1-2C82-4E45-B5C5-35E07B05E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1" y="764973"/>
            <a:ext cx="3609982" cy="1395043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01F2E-A734-364B-8A7D-990D6B889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4832" y="770890"/>
            <a:ext cx="6112517" cy="48005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CBAD9-5515-1748-8E77-F48160F4E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7089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A6C22B-80D4-AA42-9999-401E37B46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55DE4-33E8-7F4B-9334-95EA60845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70FA5-21EE-D742-8F01-C1BAE0FD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EF966AA-D7DF-F84D-80D4-E216A641B00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449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210D391A-F01E-4947-8A01-95438AA0B323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D499306-B4E0-064D-8F6C-96E9C4BD04DA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F3D0241-0A21-8047-8CE3-B3FDD5FDF71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3083F97-6891-0447-957C-AB0834B826D2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B2EF7D75-E7C1-5147-A03B-3EC641CF3B0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6D7CA94-94B4-C140-8C68-01C0ADFA1C7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11CD629-C318-A848-BDDE-BBA9465EBF9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2A5AC1F8-1370-E946-977E-E4CFC6947BA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4CEE63B-B967-0A48-9623-220376760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89"/>
            <a:ext cx="3609983" cy="138912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11F680-28C8-FA44-9CD5-20709DA02E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23838" y="890816"/>
            <a:ext cx="6060136" cy="4870411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507CD-197E-BB4C-83A6-DA3FC97A22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6012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E00AC-DF6C-D548-8A06-D6269BDB0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D113B-57D4-9A4F-BFE0-2A3963B42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D9954-FA18-8948-AA52-21CED0594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3EB25D-2379-5040-B990-1C99B0B7D93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67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0D98E2-86CE-4D4F-9F8F-17C83D19A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90"/>
            <a:ext cx="7335835" cy="1268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04B4F2-48A4-A140-B59B-7A2ED9FD4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160016"/>
            <a:ext cx="7335835" cy="3601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F4A7E-D5FF-BF48-8E01-8F46150ABF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6928" y="457200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5B0A250-5CC0-1746-B209-08E8B0DAE6AF}" type="datetimeFigureOut">
              <a:rPr lang="en-US" smtClean="0"/>
              <a:pPr/>
              <a:t>12/18/2022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31757-5039-BF46-B47A-50DA8FFBC0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6141085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3FD16-4337-B940-905E-D20A26FD48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9678" y="6141085"/>
            <a:ext cx="813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46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FE82FE-7465-AE46-88DF-34D347E83B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5150" y="768334"/>
            <a:ext cx="5066001" cy="3242038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4000" b="1" dirty="0">
                <a:latin typeface="Times New Roman"/>
                <a:cs typeface="Times New Roman"/>
              </a:rPr>
              <a:t>Совместная деятельность образовательной организации и семьи в формировании личности ребенка</a:t>
            </a:r>
            <a:endParaRPr lang="ru-RU" sz="4000" dirty="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endParaRPr lang="ru-RU" sz="2400">
              <a:cs typeface="Calibri Ligh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150" y="4283239"/>
            <a:ext cx="5066001" cy="147517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"</a:t>
            </a:r>
            <a:r>
              <a:rPr lang="ru-RU" dirty="0">
                <a:latin typeface="Times New Roman"/>
                <a:cs typeface="Times New Roman"/>
              </a:rPr>
              <a:t>Он-лайн клуб для родителей как инновационная форма работы с семьями воспитанников."</a:t>
            </a:r>
          </a:p>
          <a:p>
            <a:r>
              <a:rPr lang="ru-RU" dirty="0">
                <a:latin typeface="Times New Roman"/>
                <a:cs typeface="Times New Roman"/>
              </a:rPr>
              <a:t>Воспитатель МБДОУ "Детский сад № 119": Кузьмина О.П.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A70831-9A8D-3B4D-8EA5-EE32F93E9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6B8E30F-B99D-4646-9EF5-E882312911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1C049F8-6165-664F-BADB-1D3E160D8B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2E4AA6C4-5F76-644E-AC9E-49DAAAE1A7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D0F1BCD1-5174-9442-BC14-098FC8F28B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C38B8C2-7FF9-B545-9383-9D2F10BD0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3FAB827-9785-0646-88AC-6BAB2FF0FC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5964466-BB35-554E-96AB-6C03B29122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65">
              <a:extLst>
                <a:ext uri="{FF2B5EF4-FFF2-40B4-BE49-F238E27FC236}">
                  <a16:creationId xmlns:a16="http://schemas.microsoft.com/office/drawing/2014/main" id="{581755C1-0C03-D548-A87C-5D91A00D8E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66">
              <a:extLst>
                <a:ext uri="{FF2B5EF4-FFF2-40B4-BE49-F238E27FC236}">
                  <a16:creationId xmlns:a16="http://schemas.microsoft.com/office/drawing/2014/main" id="{9CE6EA07-B7C1-7E40-B170-85C1AE7CD1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82C64DB-7165-BA4D-B240-B831F7326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185AC8F-33E2-6F45-BB99-45AB0771E2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FE600A1-9FA9-7D44-B151-6D85236CA5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B8B046A-AEB0-9A43-97BF-9D01EFB101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71">
              <a:extLst>
                <a:ext uri="{FF2B5EF4-FFF2-40B4-BE49-F238E27FC236}">
                  <a16:creationId xmlns:a16="http://schemas.microsoft.com/office/drawing/2014/main" id="{793800D8-E4A7-D744-AA8A-394F662113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 72">
              <a:extLst>
                <a:ext uri="{FF2B5EF4-FFF2-40B4-BE49-F238E27FC236}">
                  <a16:creationId xmlns:a16="http://schemas.microsoft.com/office/drawing/2014/main" id="{8FAF8097-8120-3F48-B883-BACD6450D1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2640769-9D0C-714C-B41F-F0AF3CB087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AC7D7C4-C7E0-BE49-B797-AB72BC5414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127D504-2340-9144-A0C0-BC4BBEA09D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76">
              <a:extLst>
                <a:ext uri="{FF2B5EF4-FFF2-40B4-BE49-F238E27FC236}">
                  <a16:creationId xmlns:a16="http://schemas.microsoft.com/office/drawing/2014/main" id="{8266C3BD-4E61-0646-9AA7-5CB786EC27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77">
              <a:extLst>
                <a:ext uri="{FF2B5EF4-FFF2-40B4-BE49-F238E27FC236}">
                  <a16:creationId xmlns:a16="http://schemas.microsoft.com/office/drawing/2014/main" id="{8AEAEE9B-E0B2-D14E-87FD-388F8C496A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78">
              <a:extLst>
                <a:ext uri="{FF2B5EF4-FFF2-40B4-BE49-F238E27FC236}">
                  <a16:creationId xmlns:a16="http://schemas.microsoft.com/office/drawing/2014/main" id="{1E54CFED-A4D5-7C47-AB58-4F813D231C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79">
              <a:extLst>
                <a:ext uri="{FF2B5EF4-FFF2-40B4-BE49-F238E27FC236}">
                  <a16:creationId xmlns:a16="http://schemas.microsoft.com/office/drawing/2014/main" id="{FF46DF3B-97DE-804E-9D8F-E9A00C5953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80">
              <a:extLst>
                <a:ext uri="{FF2B5EF4-FFF2-40B4-BE49-F238E27FC236}">
                  <a16:creationId xmlns:a16="http://schemas.microsoft.com/office/drawing/2014/main" id="{44486747-B3FE-184E-912A-43A38A3AC2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81">
              <a:extLst>
                <a:ext uri="{FF2B5EF4-FFF2-40B4-BE49-F238E27FC236}">
                  <a16:creationId xmlns:a16="http://schemas.microsoft.com/office/drawing/2014/main" id="{CB033255-FCDE-3345-AD92-D9BC51A26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 82">
              <a:extLst>
                <a:ext uri="{FF2B5EF4-FFF2-40B4-BE49-F238E27FC236}">
                  <a16:creationId xmlns:a16="http://schemas.microsoft.com/office/drawing/2014/main" id="{97033299-E214-9A47-95E6-703624E27C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E1EAD8-869F-F256-8944-568FC9B5E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854" y="169875"/>
            <a:ext cx="9267666" cy="1548026"/>
          </a:xfrm>
        </p:spPr>
        <p:txBody>
          <a:bodyPr>
            <a:noAutofit/>
          </a:bodyPr>
          <a:lstStyle/>
          <a:p>
            <a:r>
              <a:rPr lang="ru-RU" sz="2400" dirty="0"/>
              <a:t>Большое количество родителей проводят огромное время в социальных сетях. И не всегда обращают внимание на предоставляемую им информацию в группах. </a:t>
            </a:r>
            <a:endParaRPr lang="ru-RU" sz="2400"/>
          </a:p>
        </p:txBody>
      </p:sp>
      <p:pic>
        <p:nvPicPr>
          <p:cNvPr id="4" name="Рисунок 4" descr="Изображение выглядит как человек, диван, внутренний, сиденье&#10;&#10;Автоматически созданное описание">
            <a:extLst>
              <a:ext uri="{FF2B5EF4-FFF2-40B4-BE49-F238E27FC236}">
                <a16:creationId xmlns:a16="http://schemas.microsoft.com/office/drawing/2014/main" id="{1BFB37AA-566A-00EE-D25D-1621EB4723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3301" y="2009763"/>
            <a:ext cx="5434826" cy="4073437"/>
          </a:xfrm>
        </p:spPr>
      </p:pic>
    </p:spTree>
    <p:extLst>
      <p:ext uri="{BB962C8B-B14F-4D97-AF65-F5344CB8AC3E}">
        <p14:creationId xmlns:p14="http://schemas.microsoft.com/office/powerpoint/2010/main" val="3314690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631636-EDCB-262B-FE1A-938D674FB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ea typeface="+mj-lt"/>
                <a:cs typeface="+mj-lt"/>
              </a:rPr>
              <a:t>Поэтому мы создали онлайн-клуб на платформе социальной сети  "ВК". Данная группа существует около года.</a:t>
            </a:r>
            <a:endParaRPr lang="ru-RU" sz="2400" b="0" dirty="0">
              <a:ea typeface="+mj-lt"/>
              <a:cs typeface="+mj-lt"/>
            </a:endParaRPr>
          </a:p>
          <a:p>
            <a:endParaRPr lang="ru-RU" dirty="0"/>
          </a:p>
        </p:txBody>
      </p:sp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D882E41-6C60-4318-2C71-97393807BB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0014" y="2160016"/>
            <a:ext cx="5379404" cy="3601212"/>
          </a:xfrm>
        </p:spPr>
      </p:pic>
    </p:spTree>
    <p:extLst>
      <p:ext uri="{BB962C8B-B14F-4D97-AF65-F5344CB8AC3E}">
        <p14:creationId xmlns:p14="http://schemas.microsoft.com/office/powerpoint/2010/main" val="3261109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63403C-06BA-CB54-E6A9-34B23EEF1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90"/>
            <a:ext cx="7432426" cy="1515829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В данной группе состоят все родители группы, информация обновляются еженедельно. По количеству "лайков " можно определить заинтересованность родителей той или иной темой.</a:t>
            </a:r>
          </a:p>
        </p:txBody>
      </p:sp>
      <p:pic>
        <p:nvPicPr>
          <p:cNvPr id="8" name="Рисунок 8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4C316B5-9DB5-9B04-8E11-4A7B948A8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349" y="2219459"/>
            <a:ext cx="2688992" cy="4114800"/>
          </a:xfrm>
          <a:prstGeom prst="rect">
            <a:avLst/>
          </a:prstGeom>
        </p:spPr>
      </p:pic>
      <p:pic>
        <p:nvPicPr>
          <p:cNvPr id="9" name="Рисунок 9" descr="Изображение выглядит как текст, векторная графика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4FB6B3AC-067A-1BB9-EF1E-D3349ADA1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4122" y="2219459"/>
            <a:ext cx="239778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308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3" descr="Изображение выглядит как человек, ноутбук, внутренний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id="{B7271212-7BBD-B363-9842-177B87871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119" y="2396280"/>
            <a:ext cx="6360016" cy="424411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2780BD-9680-A2A1-380A-AE71EAAB1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165" y="373792"/>
            <a:ext cx="8419805" cy="365157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2000" dirty="0">
                <a:latin typeface="Times New Roman"/>
                <a:cs typeface="Times New Roman"/>
              </a:rPr>
              <a:t>В процессе работы данного клуба можно отметить, что интерес родителей стабильный и они знакомятся с разного рода темами с удовольствием и так же принимают активное  участие: оставляя комментарии, делятся своими фотографиями. Тем самым мы не только делимся полезным контентом, но и формируем правильное отношение к совместному использованию интернет-ресурсов.</a:t>
            </a:r>
          </a:p>
        </p:txBody>
      </p:sp>
    </p:spTree>
    <p:extLst>
      <p:ext uri="{BB962C8B-B14F-4D97-AF65-F5344CB8AC3E}">
        <p14:creationId xmlns:p14="http://schemas.microsoft.com/office/powerpoint/2010/main" val="4096277738"/>
      </p:ext>
    </p:extLst>
  </p:cSld>
  <p:clrMapOvr>
    <a:masterClrMapping/>
  </p:clrMapOvr>
</p:sld>
</file>

<file path=ppt/theme/theme1.xml><?xml version="1.0" encoding="utf-8"?>
<a:theme xmlns:a="http://schemas.openxmlformats.org/drawingml/2006/main" name="PunchcardVTI">
  <a:themeElements>
    <a:clrScheme name="Punchcard">
      <a:dk1>
        <a:srgbClr val="000000"/>
      </a:dk1>
      <a:lt1>
        <a:srgbClr val="FFFFFF"/>
      </a:lt1>
      <a:dk2>
        <a:srgbClr val="00224B"/>
      </a:dk2>
      <a:lt2>
        <a:srgbClr val="EFF0EF"/>
      </a:lt2>
      <a:accent1>
        <a:srgbClr val="00B2F3"/>
      </a:accent1>
      <a:accent2>
        <a:srgbClr val="0471CC"/>
      </a:accent2>
      <a:accent3>
        <a:srgbClr val="14BBA9"/>
      </a:accent3>
      <a:accent4>
        <a:srgbClr val="8BB93B"/>
      </a:accent4>
      <a:accent5>
        <a:srgbClr val="EC970C"/>
      </a:accent5>
      <a:accent6>
        <a:srgbClr val="F55822"/>
      </a:accent6>
      <a:hlink>
        <a:srgbClr val="008EE6"/>
      </a:hlink>
      <a:folHlink>
        <a:srgbClr val="808C8E"/>
      </a:folHlink>
    </a:clrScheme>
    <a:fontScheme name="Punchcard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nchcardVTI" id="{C7262591-AF98-8F48-B56D-6342D2439B1A}" vid="{261D9F73-974A-B14E-9EAF-4871CCA60BB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PunchcardVTI</vt:lpstr>
      <vt:lpstr>Совместная деятельность образовательной организации и семьи в формировании личности ребенка </vt:lpstr>
      <vt:lpstr>Большое количество родителей проводят огромное время в социальных сетях. И не всегда обращают внимание на предоставляемую им информацию в группах. </vt:lpstr>
      <vt:lpstr>Поэтому мы создали онлайн-клуб на платформе социальной сети  "ВК". Данная группа существует около года. </vt:lpstr>
      <vt:lpstr>В данной группе состоят все родители группы, информация обновляются еженедельно. По количеству "лайков " можно определить заинтересованность родителей той или иной темой.</vt:lpstr>
      <vt:lpstr>В процессе работы данного клуба можно отметить, что интерес родителей стабильный и они знакомятся с разного рода темами с удовольствием и так же принимают активное  участие: оставляя комментарии, делятся своими фотографиями. Тем самым мы не только делимся полезным контентом, но и формируем правильное отношение к совместному использованию интернет-ресурсов.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147</cp:revision>
  <dcterms:created xsi:type="dcterms:W3CDTF">2022-11-29T07:09:30Z</dcterms:created>
  <dcterms:modified xsi:type="dcterms:W3CDTF">2022-12-18T17:51:30Z</dcterms:modified>
</cp:coreProperties>
</file>