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 гостях у сказки»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Ян\Desktop\39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Ян\Desktop\bb17477a9ea50005ca5199811c241961a7e1860cd7527a84664feb87714ad2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000108"/>
            <a:ext cx="7572396" cy="5048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Ян\Desktop\da59f5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7849" y="0"/>
            <a:ext cx="48483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Ян\Desktop\15-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47398" y="0"/>
            <a:ext cx="504920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Ян\Desktop\detskij-s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823"/>
            <a:ext cx="9144000" cy="6100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н\Desktop\f26f9ee8165fd2b29911c70a1c633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н\Desktop\167b72db808196d9e0cdaccace743cbc-800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Ян\Desktop\snegurochka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0"/>
            <a:ext cx="6643702" cy="6643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Ян\Desktop\25991130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Ян\Desktop\cfb4ca26da0fd4eefbecd7605cb1c92c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9485"/>
            <a:ext cx="9144000" cy="60190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Ян\Desktop\erken-nursaitov-27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00042"/>
            <a:ext cx="5715040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н\Desktop\3b0ee0bd4d4b4a8766fe0a21ba286542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7" y="0"/>
            <a:ext cx="91281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Ян\Desktop\1621488650_10-phonoteka_org-p-fon-polyana-dlya-detei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936"/>
          </a:xfrm>
          <a:prstGeom prst="rect">
            <a:avLst/>
          </a:prstGeom>
          <a:noFill/>
        </p:spPr>
      </p:pic>
      <p:pic>
        <p:nvPicPr>
          <p:cNvPr id="8195" name="Picture 3" descr="C:\Users\Ян\Desktop\1645098232_22-phonoteka-org-p-fon-dlya-prezentatsii-zolotoi-klyuchik-22.jpg"/>
          <p:cNvPicPr>
            <a:picLocks noChangeAspect="1" noChangeArrowheads="1"/>
          </p:cNvPicPr>
          <p:nvPr/>
        </p:nvPicPr>
        <p:blipFill>
          <a:blip r:embed="rId3" cstate="print"/>
          <a:srcRect l="24456" t="4348" r="14402" b="13044"/>
          <a:stretch>
            <a:fillRect/>
          </a:stretch>
        </p:blipFill>
        <p:spPr bwMode="auto">
          <a:xfrm>
            <a:off x="142844" y="4286256"/>
            <a:ext cx="2316095" cy="1760232"/>
          </a:xfrm>
          <a:prstGeom prst="rect">
            <a:avLst/>
          </a:prstGeom>
          <a:noFill/>
        </p:spPr>
      </p:pic>
      <p:pic>
        <p:nvPicPr>
          <p:cNvPr id="8196" name="Picture 4" descr="C:\Users\Ян\Desktop\1657872642_34-flomaster-club-p-tufelka-zolushki-risunok-krasivo-3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4143380"/>
            <a:ext cx="2000752" cy="2002706"/>
          </a:xfrm>
          <a:prstGeom prst="rect">
            <a:avLst/>
          </a:prstGeom>
          <a:noFill/>
        </p:spPr>
      </p:pic>
      <p:pic>
        <p:nvPicPr>
          <p:cNvPr id="8197" name="Picture 5" descr="C:\Users\Ян\Desktop\1974414546_preview_hello_html_m5d3944d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000504"/>
            <a:ext cx="1628773" cy="2343558"/>
          </a:xfrm>
          <a:prstGeom prst="rect">
            <a:avLst/>
          </a:prstGeom>
          <a:noFill/>
        </p:spPr>
      </p:pic>
      <p:pic>
        <p:nvPicPr>
          <p:cNvPr id="8198" name="Picture 6" descr="C:\Users\Ян\Desktop\png-transparent-bow-and-arrow-archery-undertale-jinesh-prabhu-arrow-game-child-heart.png"/>
          <p:cNvPicPr>
            <a:picLocks noChangeAspect="1" noChangeArrowheads="1"/>
          </p:cNvPicPr>
          <p:nvPr/>
        </p:nvPicPr>
        <p:blipFill>
          <a:blip r:embed="rId6" cstate="print"/>
          <a:srcRect l="24390" r="17073"/>
          <a:stretch>
            <a:fillRect/>
          </a:stretch>
        </p:blipFill>
        <p:spPr bwMode="auto">
          <a:xfrm>
            <a:off x="6929455" y="4143380"/>
            <a:ext cx="2007668" cy="1915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«В гостях у сказки»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гостях у сказки»</dc:title>
  <dc:creator>Ян</dc:creator>
  <cp:lastModifiedBy>Ян</cp:lastModifiedBy>
  <cp:revision>6</cp:revision>
  <dcterms:created xsi:type="dcterms:W3CDTF">2022-12-18T09:55:42Z</dcterms:created>
  <dcterms:modified xsi:type="dcterms:W3CDTF">2022-12-18T10:49:32Z</dcterms:modified>
</cp:coreProperties>
</file>