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1"/>
  </p:notesMasterIdLst>
  <p:sldIdLst>
    <p:sldId id="256" r:id="rId2"/>
    <p:sldId id="261" r:id="rId3"/>
    <p:sldId id="262" r:id="rId4"/>
    <p:sldId id="263" r:id="rId5"/>
    <p:sldId id="259" r:id="rId6"/>
    <p:sldId id="260" r:id="rId7"/>
    <p:sldId id="288" r:id="rId8"/>
    <p:sldId id="273" r:id="rId9"/>
    <p:sldId id="264" r:id="rId10"/>
    <p:sldId id="265" r:id="rId11"/>
    <p:sldId id="276" r:id="rId12"/>
    <p:sldId id="266" r:id="rId13"/>
    <p:sldId id="267" r:id="rId14"/>
    <p:sldId id="275" r:id="rId15"/>
    <p:sldId id="269" r:id="rId16"/>
    <p:sldId id="268" r:id="rId17"/>
    <p:sldId id="277" r:id="rId18"/>
    <p:sldId id="271" r:id="rId19"/>
    <p:sldId id="270" r:id="rId20"/>
    <p:sldId id="280" r:id="rId21"/>
    <p:sldId id="284" r:id="rId22"/>
    <p:sldId id="285" r:id="rId23"/>
    <p:sldId id="286" r:id="rId24"/>
    <p:sldId id="287" r:id="rId25"/>
    <p:sldId id="279" r:id="rId26"/>
    <p:sldId id="281" r:id="rId27"/>
    <p:sldId id="282" r:id="rId28"/>
    <p:sldId id="283" r:id="rId29"/>
    <p:sldId id="289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2" autoAdjust="0"/>
    <p:restoredTop sz="94660"/>
  </p:normalViewPr>
  <p:slideViewPr>
    <p:cSldViewPr>
      <p:cViewPr>
        <p:scale>
          <a:sx n="92" d="100"/>
          <a:sy n="92" d="100"/>
        </p:scale>
        <p:origin x="85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6A5F3-DD4E-4511-BC15-2B987C81AE9A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F945C-6741-4CCD-ADA3-FE4F16ECD19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201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BED8AF-F2E0-4204-8BBC-0937D69A219D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FFA614-FE0E-47F1-8103-F3EBF1012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32656" y="-167770"/>
            <a:ext cx="12169352" cy="80648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252536" y="-181253"/>
            <a:ext cx="10009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6000" dirty="0" smtClean="0">
              <a:solidFill>
                <a:srgbClr val="FF0000"/>
              </a:solidFill>
              <a:cs typeface="FrankRuehl" pitchFamily="34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5576" y="1543144"/>
            <a:ext cx="92890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Море , ты  какого цвета?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476672"/>
            <a:ext cx="9664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Исследовательская работа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3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884" y="6642"/>
            <a:ext cx="4473116" cy="29706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799" y="6642"/>
            <a:ext cx="4818567" cy="52945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768" y="2977298"/>
            <a:ext cx="4374232" cy="2323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589240"/>
            <a:ext cx="95205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Глубоко , глубоко на самом дне ,растут ярко-красные кораллы  </a:t>
            </a:r>
          </a:p>
          <a:p>
            <a:r>
              <a:rPr lang="ru-RU" sz="2400" dirty="0" smtClean="0"/>
              <a:t>и водоросли . А  среди них  плавают сотни маленьких красных</a:t>
            </a:r>
          </a:p>
          <a:p>
            <a:r>
              <a:rPr lang="ru-RU" sz="2400" dirty="0"/>
              <a:t>р</a:t>
            </a:r>
            <a:r>
              <a:rPr lang="ru-RU" sz="2400" dirty="0" smtClean="0"/>
              <a:t>ыбок. Они и придают воде красноватый оттенок.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552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593021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0"/>
            <a:ext cx="3203848" cy="2852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0152" y="3429000"/>
            <a:ext cx="35730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Чёрное море         </a:t>
            </a:r>
          </a:p>
          <a:p>
            <a:r>
              <a:rPr lang="ru-RU" sz="2400" dirty="0" smtClean="0"/>
              <a:t>омывает берега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тран Европы и Азии.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2355447" y="6632107"/>
            <a:ext cx="86685" cy="45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28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5892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5776" y="26064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Чёрное море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805264"/>
            <a:ext cx="8978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 солнечный день это море имеет необыкновенно-приятный </a:t>
            </a:r>
          </a:p>
          <a:p>
            <a:r>
              <a:rPr lang="ru-RU" sz="2400" dirty="0"/>
              <a:t>с</a:t>
            </a:r>
            <a:r>
              <a:rPr lang="ru-RU" sz="2400" dirty="0" smtClean="0"/>
              <a:t>иний цвет. А вода в нём абсолютно прозрачная.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7210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802"/>
            <a:ext cx="9144000" cy="4958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229200"/>
            <a:ext cx="9468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Так почему его тогда назвали Чёрным? Оказывается , во время</a:t>
            </a:r>
          </a:p>
          <a:p>
            <a:r>
              <a:rPr lang="ru-RU" sz="2400" dirty="0" smtClean="0"/>
              <a:t>бурь, штормов и в пасмурную погоду вода в море ,отражающая 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изкие  тучи, действительно становится тёмной и мрачной.</a:t>
            </a:r>
          </a:p>
        </p:txBody>
      </p:sp>
    </p:spTree>
    <p:extLst>
      <p:ext uri="{BB962C8B-B14F-4D97-AF65-F5344CB8AC3E}">
        <p14:creationId xmlns:p14="http://schemas.microsoft.com/office/powerpoint/2010/main" val="368597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189"/>
            <a:ext cx="5220072" cy="68731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7096"/>
            <a:ext cx="3923928" cy="34143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3789040"/>
            <a:ext cx="3988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Жёлтое море находится </a:t>
            </a:r>
          </a:p>
          <a:p>
            <a:r>
              <a:rPr lang="ru-RU" sz="2400" dirty="0" smtClean="0"/>
              <a:t>Между Японией и Китаем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318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53732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23728" y="332656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</a:rPr>
              <a:t>Жёлтое море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661248"/>
            <a:ext cx="93618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самом деле оно ,конечно, не жёлтое , а синее. Но каждую 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есну реки приносят в него очень много </a:t>
            </a:r>
            <a:r>
              <a:rPr lang="ru-RU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ила,и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море ненадолго </a:t>
            </a:r>
          </a:p>
          <a:p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еняет свой цвет на жёлтый.</a:t>
            </a:r>
          </a:p>
          <a:p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7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896"/>
            <a:ext cx="9144000" cy="55633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8954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Вода в Жёлтом море грязная и мутная. Рыбок совершенно не</a:t>
            </a:r>
          </a:p>
          <a:p>
            <a:r>
              <a:rPr lang="ru-RU" sz="2400" dirty="0" smtClean="0"/>
              <a:t>видно ,</a:t>
            </a:r>
            <a:r>
              <a:rPr lang="ru-RU" sz="2400" dirty="0"/>
              <a:t> </a:t>
            </a:r>
            <a:r>
              <a:rPr lang="ru-RU" sz="2400" dirty="0" smtClean="0"/>
              <a:t>а поверхность моря покрыта водорослями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3288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2007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-20996"/>
            <a:ext cx="3923928" cy="39330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36096" y="4509120"/>
            <a:ext cx="33954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Белое море находится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а севере России.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080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123"/>
            <a:ext cx="9144000" cy="55193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47667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Белое море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5805264"/>
            <a:ext cx="92432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Это море </a:t>
            </a:r>
            <a:r>
              <a:rPr lang="ru-RU" sz="2400" dirty="0" err="1" smtClean="0"/>
              <a:t>северное,суровое</a:t>
            </a:r>
            <a:r>
              <a:rPr lang="ru-RU" sz="2400" dirty="0"/>
              <a:t> </a:t>
            </a:r>
            <a:r>
              <a:rPr lang="ru-RU" sz="2400" dirty="0" smtClean="0"/>
              <a:t>и необычайно </a:t>
            </a:r>
            <a:r>
              <a:rPr lang="ru-RU" sz="2400" dirty="0" err="1" smtClean="0"/>
              <a:t>холодное.А</a:t>
            </a:r>
            <a:r>
              <a:rPr lang="ru-RU" sz="2400" dirty="0" smtClean="0"/>
              <a:t> вода в  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ём совсем даже и не белая , а прозрачная.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33840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301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17232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6798" y="5517232"/>
            <a:ext cx="90925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Почему же </a:t>
            </a:r>
            <a:r>
              <a:rPr lang="ru-RU" sz="2400" smtClean="0"/>
              <a:t>тогда Белое  </a:t>
            </a:r>
            <a:r>
              <a:rPr lang="ru-RU" sz="2400" dirty="0" smtClean="0"/>
              <a:t>море белое ?  Большую  часть  года  </a:t>
            </a:r>
          </a:p>
          <a:p>
            <a:r>
              <a:rPr lang="ru-RU" sz="2400" dirty="0"/>
              <a:t>э</a:t>
            </a:r>
            <a:r>
              <a:rPr lang="ru-RU" sz="2400" dirty="0" smtClean="0"/>
              <a:t>то море покрыто  ослепительно-белым  льдом и снегом, за </a:t>
            </a:r>
          </a:p>
          <a:p>
            <a:r>
              <a:rPr lang="ru-RU" sz="2400" dirty="0"/>
              <a:t>ч</a:t>
            </a:r>
            <a:r>
              <a:rPr lang="ru-RU" sz="2400" dirty="0" smtClean="0"/>
              <a:t>то и получило своё белоснежное название.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888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542565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У меня есть мечта , когда-нибудь  побывать на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м</a:t>
            </a:r>
            <a:r>
              <a:rPr lang="ru-RU" sz="3200" dirty="0" smtClean="0">
                <a:solidFill>
                  <a:srgbClr val="FF0000"/>
                </a:solidFill>
              </a:rPr>
              <a:t>оре.  И я всегда  думал , что так как вода в море синяя , то  и  существует  море  с  таким  же названием.</a:t>
            </a:r>
          </a:p>
          <a:p>
            <a:endParaRPr lang="ru-RU" sz="3200" dirty="0">
              <a:solidFill>
                <a:srgbClr val="FF0000"/>
              </a:solidFill>
            </a:endParaRP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3" y="9347"/>
            <a:ext cx="929602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764704"/>
            <a:ext cx="936084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И я </a:t>
            </a:r>
            <a:r>
              <a:rPr lang="ru-RU" sz="4000" dirty="0" err="1" smtClean="0">
                <a:solidFill>
                  <a:srgbClr val="FF0000"/>
                </a:solidFill>
              </a:rPr>
              <a:t>понял,что</a:t>
            </a:r>
            <a:r>
              <a:rPr lang="ru-RU" sz="4000" dirty="0" smtClean="0">
                <a:solidFill>
                  <a:srgbClr val="FF0000"/>
                </a:solidFill>
              </a:rPr>
              <a:t> вода в море не 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з</a:t>
            </a:r>
            <a:r>
              <a:rPr lang="ru-RU" sz="4000" dirty="0" smtClean="0">
                <a:solidFill>
                  <a:srgbClr val="FF0000"/>
                </a:solidFill>
              </a:rPr>
              <a:t>ависит от его </a:t>
            </a:r>
            <a:r>
              <a:rPr lang="ru-RU" sz="4000" dirty="0" err="1" smtClean="0">
                <a:solidFill>
                  <a:srgbClr val="FF0000"/>
                </a:solidFill>
              </a:rPr>
              <a:t>названия.Вода</a:t>
            </a:r>
            <a:r>
              <a:rPr lang="ru-RU" sz="4000" dirty="0" smtClean="0">
                <a:solidFill>
                  <a:srgbClr val="FF0000"/>
                </a:solidFill>
              </a:rPr>
              <a:t> в 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м</a:t>
            </a:r>
            <a:r>
              <a:rPr lang="ru-RU" sz="4000" dirty="0" smtClean="0">
                <a:solidFill>
                  <a:srgbClr val="FF0000"/>
                </a:solidFill>
              </a:rPr>
              <a:t>орях всегда синяя</a:t>
            </a:r>
            <a:r>
              <a:rPr lang="ru-RU" sz="2800" dirty="0" smtClean="0">
                <a:solidFill>
                  <a:srgbClr val="FF0000"/>
                </a:solidFill>
              </a:rPr>
              <a:t>. </a:t>
            </a:r>
            <a:r>
              <a:rPr lang="ru-RU" sz="4000" dirty="0" smtClean="0">
                <a:solidFill>
                  <a:srgbClr val="FF0000"/>
                </a:solidFill>
              </a:rPr>
              <a:t>А поверхность</a:t>
            </a:r>
          </a:p>
          <a:p>
            <a:r>
              <a:rPr lang="ru-RU" sz="4000" dirty="0">
                <a:solidFill>
                  <a:srgbClr val="FF0000"/>
                </a:solidFill>
              </a:rPr>
              <a:t>м</a:t>
            </a:r>
            <a:r>
              <a:rPr lang="ru-RU" sz="4000" dirty="0" smtClean="0">
                <a:solidFill>
                  <a:srgbClr val="FF0000"/>
                </a:solidFill>
              </a:rPr>
              <a:t>оря имеет различные оттенки-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э</a:t>
            </a:r>
            <a:r>
              <a:rPr lang="ru-RU" sz="4000" dirty="0" smtClean="0">
                <a:solidFill>
                  <a:srgbClr val="FF0000"/>
                </a:solidFill>
              </a:rPr>
              <a:t>то зависит от погодных условий;</a:t>
            </a:r>
          </a:p>
          <a:p>
            <a:r>
              <a:rPr lang="ru-RU" sz="4000" dirty="0" err="1">
                <a:solidFill>
                  <a:srgbClr val="FF0000"/>
                </a:solidFill>
              </a:rPr>
              <a:t>в</a:t>
            </a:r>
            <a:r>
              <a:rPr lang="ru-RU" sz="4000" dirty="0" err="1" smtClean="0">
                <a:solidFill>
                  <a:srgbClr val="FF0000"/>
                </a:solidFill>
              </a:rPr>
              <a:t>одорослей;от</a:t>
            </a:r>
            <a:r>
              <a:rPr lang="ru-RU" sz="4000" dirty="0" smtClean="0">
                <a:solidFill>
                  <a:srgbClr val="FF0000"/>
                </a:solidFill>
              </a:rPr>
              <a:t> минеральных частиц;</a:t>
            </a:r>
          </a:p>
          <a:p>
            <a:r>
              <a:rPr lang="ru-RU" sz="4000" dirty="0">
                <a:solidFill>
                  <a:srgbClr val="FF0000"/>
                </a:solidFill>
              </a:rPr>
              <a:t>ц</a:t>
            </a:r>
            <a:r>
              <a:rPr lang="ru-RU" sz="4000" dirty="0" smtClean="0">
                <a:solidFill>
                  <a:srgbClr val="FF0000"/>
                </a:solidFill>
              </a:rPr>
              <a:t>вета неба.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777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260648"/>
            <a:ext cx="91369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Теперь с помощью простых опытов я попробую сам создать 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«цветные» моря. Для этого мне понадобится прозрачная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ё</a:t>
            </a:r>
            <a:r>
              <a:rPr lang="ru-RU" sz="2400" dirty="0" smtClean="0">
                <a:solidFill>
                  <a:srgbClr val="7030A0"/>
                </a:solidFill>
              </a:rPr>
              <a:t>мкость, которая на время станет моим маленьким «морем»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53" y="1430185"/>
            <a:ext cx="3816424" cy="43750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917" y="1460977"/>
            <a:ext cx="4083918" cy="43442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6093296"/>
            <a:ext cx="8355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Наполнив  водой, я отправил своё »море» в морозилку и</a:t>
            </a:r>
          </a:p>
          <a:p>
            <a:r>
              <a:rPr lang="ru-RU" sz="2400" dirty="0">
                <a:solidFill>
                  <a:srgbClr val="7030A0"/>
                </a:solidFill>
              </a:rPr>
              <a:t>у</a:t>
            </a:r>
            <a:r>
              <a:rPr lang="ru-RU" sz="2400" dirty="0" smtClean="0">
                <a:solidFill>
                  <a:srgbClr val="7030A0"/>
                </a:solidFill>
              </a:rPr>
              <a:t> меня получилось покрытое льдом Белое море.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4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04664"/>
            <a:ext cx="9101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А теперь посмотрим, как цвет воды не меняется ,а зависит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о</a:t>
            </a:r>
            <a:r>
              <a:rPr lang="ru-RU" sz="2400" dirty="0" smtClean="0">
                <a:solidFill>
                  <a:srgbClr val="7030A0"/>
                </a:solidFill>
              </a:rPr>
              <a:t>т освещения .Как, например ,у Чёрного моря.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215073"/>
            <a:ext cx="2359782" cy="27123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15072"/>
            <a:ext cx="4068453" cy="54246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7613" y="4028025"/>
            <a:ext cx="2410153" cy="2571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7766" y="2415206"/>
            <a:ext cx="2421400" cy="30243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04" y="5805265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 помощью цветной ткани я менял освещение и получил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в</a:t>
            </a:r>
            <a:r>
              <a:rPr lang="ru-RU" sz="2400" dirty="0" smtClean="0">
                <a:solidFill>
                  <a:srgbClr val="7030A0"/>
                </a:solidFill>
              </a:rPr>
              <a:t>одоёмы разного цвета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72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32656"/>
            <a:ext cx="80794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Иногда прозрачная вода в море кажется цветной из-за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н</a:t>
            </a:r>
            <a:r>
              <a:rPr lang="ru-RU" sz="2400" dirty="0" smtClean="0">
                <a:solidFill>
                  <a:srgbClr val="7030A0"/>
                </a:solidFill>
              </a:rPr>
              <a:t>аличия  ярких  водорослей и растений . А я заменил </a:t>
            </a:r>
          </a:p>
          <a:p>
            <a:r>
              <a:rPr lang="ru-RU" sz="2400" dirty="0">
                <a:solidFill>
                  <a:srgbClr val="7030A0"/>
                </a:solidFill>
              </a:rPr>
              <a:t>в</a:t>
            </a:r>
            <a:r>
              <a:rPr lang="ru-RU" sz="2400" dirty="0" smtClean="0">
                <a:solidFill>
                  <a:srgbClr val="7030A0"/>
                </a:solidFill>
              </a:rPr>
              <a:t>одоросли яркой пряжей.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6453336"/>
            <a:ext cx="8055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У меня получилось что-то похожее на  </a:t>
            </a:r>
            <a:r>
              <a:rPr lang="ru-RU" sz="2400" dirty="0" smtClean="0">
                <a:solidFill>
                  <a:srgbClr val="FF0000"/>
                </a:solidFill>
              </a:rPr>
              <a:t>Красное море.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905613" y="3212976"/>
            <a:ext cx="94637" cy="1261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3924"/>
            <a:ext cx="3384376" cy="47045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716" y="1543925"/>
            <a:ext cx="3866748" cy="470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2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427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Если окрасить воду ,то она действительно будет цветной.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С помощью красок я попробовал создать </a:t>
            </a:r>
            <a:r>
              <a:rPr lang="ru-RU" sz="2400" dirty="0"/>
              <a:t>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Жёлтое море.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1307669"/>
            <a:ext cx="5143500" cy="555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26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444067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92696"/>
            <a:ext cx="138626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Очень много известных художников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посвятили свои картины морю.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Но мне особенно запомнились  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картины </a:t>
            </a:r>
            <a:r>
              <a:rPr lang="ru-RU" sz="4000" dirty="0" err="1" smtClean="0">
                <a:solidFill>
                  <a:srgbClr val="FF0000"/>
                </a:solidFill>
              </a:rPr>
              <a:t>И.К.Айвазовского</a:t>
            </a:r>
            <a:r>
              <a:rPr lang="ru-RU" sz="4000" dirty="0" err="1" smtClean="0">
                <a:solidFill>
                  <a:srgbClr val="7030A0"/>
                </a:solidFill>
              </a:rPr>
              <a:t>,на</a:t>
            </a:r>
            <a:r>
              <a:rPr lang="ru-RU" sz="4000" dirty="0" smtClean="0">
                <a:solidFill>
                  <a:srgbClr val="7030A0"/>
                </a:solidFill>
              </a:rPr>
              <a:t> которых 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изображено  </a:t>
            </a:r>
            <a:r>
              <a:rPr lang="ru-RU" sz="4000" dirty="0" smtClean="0"/>
              <a:t>Чёрное море.</a:t>
            </a:r>
            <a:r>
              <a:rPr lang="ru-RU" sz="4000" dirty="0" smtClean="0">
                <a:solidFill>
                  <a:srgbClr val="7030A0"/>
                </a:solidFill>
              </a:rPr>
              <a:t>     </a:t>
            </a:r>
          </a:p>
          <a:p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005064"/>
            <a:ext cx="2753464" cy="2389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8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792" y="3748588"/>
            <a:ext cx="4720106" cy="31094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62" y="2740"/>
            <a:ext cx="5107021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983" y="-6071"/>
            <a:ext cx="4041915" cy="37546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6572272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«Ночь на Чёрном море»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86446" y="328612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«Чёрное море»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6446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«Лунная ночь на море»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1" y="476672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Я тоже попробовал нарисовать море и вот что у меня получилось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55576" y="1565412"/>
            <a:ext cx="7632848" cy="5103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8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88640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А это мои поделки на тему «Обитатели цветных морей»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39118">
            <a:off x="-331131" y="1960778"/>
            <a:ext cx="4271686" cy="31595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79726">
            <a:off x="5398566" y="1380685"/>
            <a:ext cx="3905388" cy="32629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15116" y="3550621"/>
            <a:ext cx="3781666" cy="283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53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966483"/>
            <a:ext cx="51125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Спасибо</a:t>
            </a:r>
          </a:p>
          <a:p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 smtClean="0">
                <a:solidFill>
                  <a:srgbClr val="FF0000"/>
                </a:solidFill>
              </a:rPr>
              <a:t>     </a:t>
            </a:r>
          </a:p>
          <a:p>
            <a:r>
              <a:rPr lang="ru-RU" sz="7200" dirty="0">
                <a:solidFill>
                  <a:srgbClr val="FF0000"/>
                </a:solidFill>
              </a:rPr>
              <a:t> </a:t>
            </a:r>
            <a:r>
              <a:rPr lang="ru-RU" sz="7200" dirty="0" smtClean="0">
                <a:solidFill>
                  <a:srgbClr val="FF0000"/>
                </a:solidFill>
              </a:rPr>
              <a:t>   за</a:t>
            </a:r>
          </a:p>
          <a:p>
            <a:endParaRPr lang="ru-RU" sz="7200" dirty="0">
              <a:solidFill>
                <a:srgbClr val="FF0000"/>
              </a:solidFill>
            </a:endParaRPr>
          </a:p>
          <a:p>
            <a:r>
              <a:rPr lang="ru-RU" sz="7200" dirty="0" smtClean="0">
                <a:solidFill>
                  <a:srgbClr val="FF0000"/>
                </a:solidFill>
              </a:rPr>
              <a:t>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8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36504" cy="34023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2650423"/>
            <a:ext cx="5940152" cy="3282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00" y="0"/>
            <a:ext cx="4643500" cy="26504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685800" y="6124574"/>
            <a:ext cx="65913" cy="457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76" y="2924944"/>
            <a:ext cx="3176772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076" y="5877272"/>
            <a:ext cx="92352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И даже в сказках , которые мы читали , море тоже синее. Но,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оказывается ,  на  нашей планете Синего моря не существует.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76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404664"/>
            <a:ext cx="51845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solidFill>
                <a:srgbClr val="00B050"/>
              </a:solidFill>
            </a:endParaRPr>
          </a:p>
          <a:p>
            <a:r>
              <a:rPr lang="ru-RU" sz="4000" dirty="0" smtClean="0">
                <a:solidFill>
                  <a:srgbClr val="00B050"/>
                </a:solidFill>
              </a:rPr>
              <a:t>Цветные моря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00807"/>
            <a:ext cx="2765107" cy="19731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170" y="4581128"/>
            <a:ext cx="2956812" cy="227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9170" y="1700807"/>
            <a:ext cx="3004830" cy="1973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81128"/>
            <a:ext cx="2765107" cy="2270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15816" y="1988840"/>
            <a:ext cx="3096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Чёрное море</a:t>
            </a:r>
          </a:p>
          <a:p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36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3212976"/>
            <a:ext cx="3377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Красное море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4797152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Белое море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15816" y="6021288"/>
            <a:ext cx="3321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5"/>
                </a:solidFill>
              </a:rPr>
              <a:t>Жёлтое море</a:t>
            </a:r>
            <a:endParaRPr lang="ru-RU" sz="3600" dirty="0">
              <a:solidFill>
                <a:schemeClr val="accent5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437686"/>
            <a:ext cx="7054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А недавно я узнал , что в мире есть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3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5630" y="0"/>
            <a:ext cx="9361334" cy="702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4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3501"/>
            <a:ext cx="9144000" cy="686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76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8" y="0"/>
            <a:ext cx="3982062" cy="37890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630" y="22266"/>
            <a:ext cx="51435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68" y="3550731"/>
            <a:ext cx="3982062" cy="3329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6453336"/>
            <a:ext cx="8424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Сначала я рассмотрел карту и нашёл на ней все моря.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8524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2" y="3580926"/>
            <a:ext cx="4285418" cy="32770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75328" y="-574841"/>
            <a:ext cx="58443" cy="867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4234068" y="3284984"/>
            <a:ext cx="382365" cy="2959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76056" y="4437112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Красное море находится </a:t>
            </a:r>
          </a:p>
          <a:p>
            <a:r>
              <a:rPr lang="ru-RU" sz="2400" dirty="0"/>
              <a:t>м</a:t>
            </a:r>
            <a:r>
              <a:rPr lang="ru-RU" sz="2400" dirty="0" smtClean="0"/>
              <a:t>ежду Азией и Африкой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4069" y="0"/>
            <a:ext cx="4909931" cy="41034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019"/>
            <a:ext cx="4270205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4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9637"/>
            <a:ext cx="9144000" cy="43294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11760" y="188640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Красное море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5589240"/>
            <a:ext cx="8895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Вода в Красном море удивительно прозрачная и ни капельки 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е красная. Это море самое тёплое из всех морей.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8479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1868</TotalTime>
  <Words>561</Words>
  <Application>Microsoft Office PowerPoint</Application>
  <PresentationFormat>Экран (4:3)</PresentationFormat>
  <Paragraphs>89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Calibri</vt:lpstr>
      <vt:lpstr>FrankRuehl</vt:lpstr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Bukmop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Samper</dc:creator>
  <cp:lastModifiedBy>1</cp:lastModifiedBy>
  <cp:revision>79</cp:revision>
  <dcterms:created xsi:type="dcterms:W3CDTF">2018-01-18T22:00:17Z</dcterms:created>
  <dcterms:modified xsi:type="dcterms:W3CDTF">2022-12-17T14:24:18Z</dcterms:modified>
</cp:coreProperties>
</file>