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13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67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88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707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52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87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75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435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23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658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605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521C6-F86F-416C-A4F8-BAC3A222294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BE5E5-A7D1-43C4-9FC1-224E432F1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18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culture.ru/images/4f82f828-73a8-5c18-b705-423de8c64fb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084" y="724395"/>
            <a:ext cx="7418119" cy="5563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3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lide-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288" y="362834"/>
            <a:ext cx="8134597" cy="610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37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g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927" y="594958"/>
            <a:ext cx="7610908" cy="570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77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g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69" y="637302"/>
            <a:ext cx="7424738" cy="556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342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mg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547" y="482995"/>
            <a:ext cx="7920840" cy="593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46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g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425" y="218518"/>
            <a:ext cx="8082334" cy="6061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809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296" y="121722"/>
            <a:ext cx="8219704" cy="616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37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</cp:revision>
  <dcterms:created xsi:type="dcterms:W3CDTF">2022-12-07T18:00:09Z</dcterms:created>
  <dcterms:modified xsi:type="dcterms:W3CDTF">2022-12-07T18:25:49Z</dcterms:modified>
</cp:coreProperties>
</file>